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0f49f1b68446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9ea67dc33a467e"/>
  </p:sldMasterIdLst>
  <p:sldIdLst>
    <p:sldId xmlns:r="http://schemas.openxmlformats.org/officeDocument/2006/relationships" id="256" r:id="Rb92c6c2381354dd1"/>
    <p:sldId xmlns:r="http://schemas.openxmlformats.org/officeDocument/2006/relationships" id="257" r:id="R894d88f48ad443a5"/>
    <p:sldId xmlns:r="http://schemas.openxmlformats.org/officeDocument/2006/relationships" id="258" r:id="Rf0b09b847f6f4b63"/>
    <p:sldId xmlns:r="http://schemas.openxmlformats.org/officeDocument/2006/relationships" id="259" r:id="R7699484cd2ae4b67"/>
    <p:sldId xmlns:r="http://schemas.openxmlformats.org/officeDocument/2006/relationships" id="260" r:id="R428238e716f54b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9ea67dc33a467e" /><Relationship Type="http://schemas.openxmlformats.org/officeDocument/2006/relationships/slide" Target="/ppt/slides/slide1.xml" Id="Rb92c6c2381354dd1" /><Relationship Type="http://schemas.openxmlformats.org/officeDocument/2006/relationships/slide" Target="/ppt/slides/slide2.xml" Id="R894d88f48ad443a5" /><Relationship Type="http://schemas.openxmlformats.org/officeDocument/2006/relationships/slide" Target="/ppt/slides/slide3.xml" Id="Rf0b09b847f6f4b63" /><Relationship Type="http://schemas.openxmlformats.org/officeDocument/2006/relationships/slide" Target="/ppt/slides/slide4.xml" Id="R7699484cd2ae4b67" /><Relationship Type="http://schemas.openxmlformats.org/officeDocument/2006/relationships/slide" Target="/ppt/slides/slide5.xml" Id="R428238e716f54b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2ef51cdad41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cd5e1cc2742fc" /><Relationship Type="http://schemas.openxmlformats.org/officeDocument/2006/relationships/theme" Target="/ppt/slideMasters/theme/theme1.xml" Id="R9adbda4c2fde41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0cd5e1cc2742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bebf6300d49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28a91fd7a45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95ea780754c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8cee89eef4a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5010bcead4e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HALDEN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HALDEN KOMMUNE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1771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17 45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postmottak@halden.kommune.no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www.halden.kommune.no/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959 159 092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HALDEN KOMMUNE</a:t>
            </a:r>
          </a:p>
        </p:txBody>
      </p:sp>
    </p:spTree>
  </p:cSld>
  <p:clrMapOvr>
    <a:masterClrMapping xmlns:a="http://schemas.openxmlformats.org/drawingml/2006/main"/>
  </p:clrMapOvr>
</p:sld>
</file>