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849e67ada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dc73d62ec144b2"/>
  </p:sldMasterIdLst>
  <p:sldIdLst>
    <p:sldId xmlns:r="http://schemas.openxmlformats.org/officeDocument/2006/relationships" id="256" r:id="R83b8dc996bc5465c"/>
    <p:sldId xmlns:r="http://schemas.openxmlformats.org/officeDocument/2006/relationships" id="257" r:id="R1724fd30b3a24901"/>
    <p:sldId xmlns:r="http://schemas.openxmlformats.org/officeDocument/2006/relationships" id="258" r:id="R8210e31bb0a84fd5"/>
    <p:sldId xmlns:r="http://schemas.openxmlformats.org/officeDocument/2006/relationships" id="259" r:id="Rb12e28f82d154271"/>
    <p:sldId xmlns:r="http://schemas.openxmlformats.org/officeDocument/2006/relationships" id="260" r:id="Rb39fe88dbfdd48dc"/>
    <p:sldId xmlns:r="http://schemas.openxmlformats.org/officeDocument/2006/relationships" id="261" r:id="Rc8decacb00724a3e"/>
    <p:sldId xmlns:r="http://schemas.openxmlformats.org/officeDocument/2006/relationships" id="262" r:id="Rb0102fd73bc2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c73d62ec144b2" /><Relationship Type="http://schemas.openxmlformats.org/officeDocument/2006/relationships/slide" Target="/ppt/slides/slide1.xml" Id="R83b8dc996bc5465c" /><Relationship Type="http://schemas.openxmlformats.org/officeDocument/2006/relationships/slide" Target="/ppt/slides/slide2.xml" Id="R1724fd30b3a24901" /><Relationship Type="http://schemas.openxmlformats.org/officeDocument/2006/relationships/slide" Target="/ppt/slides/slide3.xml" Id="R8210e31bb0a84fd5" /><Relationship Type="http://schemas.openxmlformats.org/officeDocument/2006/relationships/slide" Target="/ppt/slides/slide4.xml" Id="Rb12e28f82d154271" /><Relationship Type="http://schemas.openxmlformats.org/officeDocument/2006/relationships/slide" Target="/ppt/slides/slide5.xml" Id="Rb39fe88dbfdd48dc" /><Relationship Type="http://schemas.openxmlformats.org/officeDocument/2006/relationships/slide" Target="/ppt/slides/slide6.xml" Id="Rc8decacb00724a3e" /><Relationship Type="http://schemas.openxmlformats.org/officeDocument/2006/relationships/slide" Target="/ppt/slides/slide7.xml" Id="Rb0102fd73bc2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2cbf9031d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597a25c0e452d" /><Relationship Type="http://schemas.openxmlformats.org/officeDocument/2006/relationships/theme" Target="/ppt/slideMasters/theme/theme1.xml" Id="R2a93d58aa6f4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597a25c0e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728b0ad334b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a1b799ea7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ee543531b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db63cdafe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6ad21a559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0c6e31b6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041c4fb70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HØIBAKK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HØIBAKK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5 542 965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HØIBAKK RALPH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HØIBAKK HELENE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HØIBAKK TONE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HØIBAKK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Lillevannsveien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63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959 181 616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HØIBAKK INVEST AS</a:t>
            </a:r>
          </a:p>
        </p:txBody>
      </p:sp>
    </p:spTree>
  </p:cSld>
  <p:clrMapOvr>
    <a:masterClrMapping xmlns:a="http://schemas.openxmlformats.org/drawingml/2006/main"/>
  </p:clrMapOvr>
</p:sld>
</file>