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c34e8e1f024b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0ba3249ed24068"/>
  </p:sldMasterIdLst>
  <p:sldIdLst>
    <p:sldId xmlns:r="http://schemas.openxmlformats.org/officeDocument/2006/relationships" id="256" r:id="R9b68f433bca24a20"/>
    <p:sldId xmlns:r="http://schemas.openxmlformats.org/officeDocument/2006/relationships" id="257" r:id="Rc323684bf8b241f9"/>
    <p:sldId xmlns:r="http://schemas.openxmlformats.org/officeDocument/2006/relationships" id="258" r:id="R820bedb8b3cb444e"/>
    <p:sldId xmlns:r="http://schemas.openxmlformats.org/officeDocument/2006/relationships" id="259" r:id="R347f9a0dbc054d0e"/>
    <p:sldId xmlns:r="http://schemas.openxmlformats.org/officeDocument/2006/relationships" id="260" r:id="R320351ec15924c57"/>
    <p:sldId xmlns:r="http://schemas.openxmlformats.org/officeDocument/2006/relationships" id="261" r:id="R73270e64594345f5"/>
    <p:sldId xmlns:r="http://schemas.openxmlformats.org/officeDocument/2006/relationships" id="262" r:id="R58470c35149f49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0ba3249ed24068" /><Relationship Type="http://schemas.openxmlformats.org/officeDocument/2006/relationships/slide" Target="/ppt/slides/slide1.xml" Id="R9b68f433bca24a20" /><Relationship Type="http://schemas.openxmlformats.org/officeDocument/2006/relationships/slide" Target="/ppt/slides/slide2.xml" Id="Rc323684bf8b241f9" /><Relationship Type="http://schemas.openxmlformats.org/officeDocument/2006/relationships/slide" Target="/ppt/slides/slide3.xml" Id="R820bedb8b3cb444e" /><Relationship Type="http://schemas.openxmlformats.org/officeDocument/2006/relationships/slide" Target="/ppt/slides/slide4.xml" Id="R347f9a0dbc054d0e" /><Relationship Type="http://schemas.openxmlformats.org/officeDocument/2006/relationships/slide" Target="/ppt/slides/slide5.xml" Id="R320351ec15924c57" /><Relationship Type="http://schemas.openxmlformats.org/officeDocument/2006/relationships/slide" Target="/ppt/slides/slide6.xml" Id="R73270e64594345f5" /><Relationship Type="http://schemas.openxmlformats.org/officeDocument/2006/relationships/slide" Target="/ppt/slides/slide7.xml" Id="R58470c35149f49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5b5b951cfe49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54040949a44e3" /><Relationship Type="http://schemas.openxmlformats.org/officeDocument/2006/relationships/theme" Target="/ppt/slideMasters/theme/theme1.xml" Id="Re065b038007345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254040949a44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2aad7a1df4c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d7dc1e9fc4e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1576f5fee47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50e4965d54e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19c0bf8574e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5b4cea3c048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10704251d43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CETRA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CETRA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2 229 150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1 123 120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784 749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3 554 891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12 897 045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SELENA GRÆSDAL REMØY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 REMØY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PEDERSEN BUCH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ENDRE GRÆSDAL REMØY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LENE GRÆSDAL BUCH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6005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10 47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959 188 807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CETRA INVEST AS</a:t>
            </a:r>
          </a:p>
        </p:txBody>
      </p:sp>
    </p:spTree>
  </p:cSld>
  <p:clrMapOvr>
    <a:masterClrMapping xmlns:a="http://schemas.openxmlformats.org/drawingml/2006/main"/>
  </p:clrMapOvr>
</p:sld>
</file>