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da20d61a3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b40abe2cc4f68"/>
  </p:sldMasterIdLst>
  <p:sldIdLst>
    <p:sldId xmlns:r="http://schemas.openxmlformats.org/officeDocument/2006/relationships" id="256" r:id="R6b147d5ee21c48f5"/>
    <p:sldId xmlns:r="http://schemas.openxmlformats.org/officeDocument/2006/relationships" id="257" r:id="Rddc896c8821a43b8"/>
    <p:sldId xmlns:r="http://schemas.openxmlformats.org/officeDocument/2006/relationships" id="258" r:id="Rcbb775241767441f"/>
    <p:sldId xmlns:r="http://schemas.openxmlformats.org/officeDocument/2006/relationships" id="259" r:id="Rf7a23386f9384537"/>
    <p:sldId xmlns:r="http://schemas.openxmlformats.org/officeDocument/2006/relationships" id="260" r:id="R638b0c356669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b40abe2cc4f68" /><Relationship Type="http://schemas.openxmlformats.org/officeDocument/2006/relationships/slide" Target="/ppt/slides/slide1.xml" Id="R6b147d5ee21c48f5" /><Relationship Type="http://schemas.openxmlformats.org/officeDocument/2006/relationships/slide" Target="/ppt/slides/slide2.xml" Id="Rddc896c8821a43b8" /><Relationship Type="http://schemas.openxmlformats.org/officeDocument/2006/relationships/slide" Target="/ppt/slides/slide3.xml" Id="Rcbb775241767441f" /><Relationship Type="http://schemas.openxmlformats.org/officeDocument/2006/relationships/slide" Target="/ppt/slides/slide4.xml" Id="Rf7a23386f9384537" /><Relationship Type="http://schemas.openxmlformats.org/officeDocument/2006/relationships/slide" Target="/ppt/slides/slide5.xml" Id="R638b0c356669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082c7f74f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dff33c334c04" /><Relationship Type="http://schemas.openxmlformats.org/officeDocument/2006/relationships/theme" Target="/ppt/slideMasters/theme/theme1.xml" Id="Rb2e6977596e0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bdff33c33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2acbdd7f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4d417eb9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8cbc997e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f3565603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f1e7608fe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28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959 272 581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