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fdeb6481db840c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4a71361bf3f4fdd"/>
  </p:sldMasterIdLst>
  <p:sldIdLst>
    <p:sldId xmlns:r="http://schemas.openxmlformats.org/officeDocument/2006/relationships" id="256" r:id="R16317b96ee8040b7"/>
    <p:sldId xmlns:r="http://schemas.openxmlformats.org/officeDocument/2006/relationships" id="257" r:id="R9386de81ff2c4bf0"/>
    <p:sldId xmlns:r="http://schemas.openxmlformats.org/officeDocument/2006/relationships" id="258" r:id="R4d632eddc2044fce"/>
    <p:sldId xmlns:r="http://schemas.openxmlformats.org/officeDocument/2006/relationships" id="259" r:id="R75141f1082d94711"/>
    <p:sldId xmlns:r="http://schemas.openxmlformats.org/officeDocument/2006/relationships" id="260" r:id="R95811cb8b66e423b"/>
    <p:sldId xmlns:r="http://schemas.openxmlformats.org/officeDocument/2006/relationships" id="261" r:id="R57c08eed65c0433f"/>
    <p:sldId xmlns:r="http://schemas.openxmlformats.org/officeDocument/2006/relationships" id="262" r:id="Rb63a9d27b1a44a0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4a71361bf3f4fdd" /><Relationship Type="http://schemas.openxmlformats.org/officeDocument/2006/relationships/slide" Target="/ppt/slides/slide1.xml" Id="R16317b96ee8040b7" /><Relationship Type="http://schemas.openxmlformats.org/officeDocument/2006/relationships/slide" Target="/ppt/slides/slide2.xml" Id="R9386de81ff2c4bf0" /><Relationship Type="http://schemas.openxmlformats.org/officeDocument/2006/relationships/slide" Target="/ppt/slides/slide3.xml" Id="R4d632eddc2044fce" /><Relationship Type="http://schemas.openxmlformats.org/officeDocument/2006/relationships/slide" Target="/ppt/slides/slide4.xml" Id="R75141f1082d94711" /><Relationship Type="http://schemas.openxmlformats.org/officeDocument/2006/relationships/slide" Target="/ppt/slides/slide5.xml" Id="R95811cb8b66e423b" /><Relationship Type="http://schemas.openxmlformats.org/officeDocument/2006/relationships/slide" Target="/ppt/slides/slide6.xml" Id="R57c08eed65c0433f" /><Relationship Type="http://schemas.openxmlformats.org/officeDocument/2006/relationships/slide" Target="/ppt/slides/slide7.xml" Id="Rb63a9d27b1a44a0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bd1b18e6c254fa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4c48bfc59e44c7" /><Relationship Type="http://schemas.openxmlformats.org/officeDocument/2006/relationships/theme" Target="/ppt/slideMasters/theme/theme1.xml" Id="R3e361876ef414cc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74c48bfc59e44c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6ad70c68ab4ab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0d1b395b5e4df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0f5c8166824f3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9f9fe4d041496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edb05bc9ef4b3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4a7896eca5440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49d173c172404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FJELLVINDAR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FJELLVINDAR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FJELLVINDAR AS ble etablert [år] og holder til i Skare.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FJELLVINDAR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FJELLVINDAR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FJELLVINDAR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918 846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−642 164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−370 704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14 595 727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18 248 929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FJELLVINDAR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BJARNE SØRUM  –  80,5 %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 OTTO SØRUM  –  9,8 %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RANDI SØRUM  –  9,8 %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FJELLVINDAR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Litlajuv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5763 Skare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53 64 52 44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post@skaremaskin.no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959 335 060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FJELLVINDAR AS</a:t>
            </a:r>
          </a:p>
        </p:txBody>
      </p:sp>
    </p:spTree>
  </p:cSld>
  <p:clrMapOvr>
    <a:masterClrMapping xmlns:a="http://schemas.openxmlformats.org/drawingml/2006/main"/>
  </p:clrMapOvr>
</p:sld>
</file>