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41daf1fcc4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a87bb56e9d41b2"/>
  </p:sldMasterIdLst>
  <p:sldIdLst>
    <p:sldId xmlns:r="http://schemas.openxmlformats.org/officeDocument/2006/relationships" id="256" r:id="R81e849f007c6425a"/>
    <p:sldId xmlns:r="http://schemas.openxmlformats.org/officeDocument/2006/relationships" id="257" r:id="Rb19418ccdc934fa1"/>
    <p:sldId xmlns:r="http://schemas.openxmlformats.org/officeDocument/2006/relationships" id="258" r:id="Rd78b714afd324413"/>
    <p:sldId xmlns:r="http://schemas.openxmlformats.org/officeDocument/2006/relationships" id="259" r:id="R8c57cbca0e374de1"/>
    <p:sldId xmlns:r="http://schemas.openxmlformats.org/officeDocument/2006/relationships" id="260" r:id="R567a4690435146ca"/>
    <p:sldId xmlns:r="http://schemas.openxmlformats.org/officeDocument/2006/relationships" id="261" r:id="R39775728fb1a4daa"/>
    <p:sldId xmlns:r="http://schemas.openxmlformats.org/officeDocument/2006/relationships" id="262" r:id="R2ae1ff76d04c42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87bb56e9d41b2" /><Relationship Type="http://schemas.openxmlformats.org/officeDocument/2006/relationships/slide" Target="/ppt/slides/slide1.xml" Id="R81e849f007c6425a" /><Relationship Type="http://schemas.openxmlformats.org/officeDocument/2006/relationships/slide" Target="/ppt/slides/slide2.xml" Id="Rb19418ccdc934fa1" /><Relationship Type="http://schemas.openxmlformats.org/officeDocument/2006/relationships/slide" Target="/ppt/slides/slide3.xml" Id="Rd78b714afd324413" /><Relationship Type="http://schemas.openxmlformats.org/officeDocument/2006/relationships/slide" Target="/ppt/slides/slide4.xml" Id="R8c57cbca0e374de1" /><Relationship Type="http://schemas.openxmlformats.org/officeDocument/2006/relationships/slide" Target="/ppt/slides/slide5.xml" Id="R567a4690435146ca" /><Relationship Type="http://schemas.openxmlformats.org/officeDocument/2006/relationships/slide" Target="/ppt/slides/slide6.xml" Id="R39775728fb1a4daa" /><Relationship Type="http://schemas.openxmlformats.org/officeDocument/2006/relationships/slide" Target="/ppt/slides/slide7.xml" Id="R2ae1ff76d04c42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06f175dff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a8dc79d404f23" /><Relationship Type="http://schemas.openxmlformats.org/officeDocument/2006/relationships/theme" Target="/ppt/slideMasters/theme/theme1.xml" Id="Raacd493c86f54a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6a8dc79d404f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89d66b85446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f1567a3cc45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3a403905948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a8acb4a564c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769858bba4b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248204e2c40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b8c65ceec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RADIO METRO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RADIO METRO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35 913 123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3 776 556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3 664 399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6 842 813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LOKALRADIOENE I INNLANDET AS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POWER CAPITAL AS  –  39,7 %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959 380 708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