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42d28228f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9a4fc8b6b4c49"/>
  </p:sldMasterIdLst>
  <p:sldIdLst>
    <p:sldId xmlns:r="http://schemas.openxmlformats.org/officeDocument/2006/relationships" id="256" r:id="Ra067432af3454150"/>
    <p:sldId xmlns:r="http://schemas.openxmlformats.org/officeDocument/2006/relationships" id="257" r:id="Rf6920527015f4c41"/>
    <p:sldId xmlns:r="http://schemas.openxmlformats.org/officeDocument/2006/relationships" id="258" r:id="R48db110d5fb24697"/>
    <p:sldId xmlns:r="http://schemas.openxmlformats.org/officeDocument/2006/relationships" id="259" r:id="R1ccf7797c264474d"/>
    <p:sldId xmlns:r="http://schemas.openxmlformats.org/officeDocument/2006/relationships" id="260" r:id="R18e8d0951de4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9a4fc8b6b4c49" /><Relationship Type="http://schemas.openxmlformats.org/officeDocument/2006/relationships/slide" Target="/ppt/slides/slide1.xml" Id="Ra067432af3454150" /><Relationship Type="http://schemas.openxmlformats.org/officeDocument/2006/relationships/slide" Target="/ppt/slides/slide2.xml" Id="Rf6920527015f4c41" /><Relationship Type="http://schemas.openxmlformats.org/officeDocument/2006/relationships/slide" Target="/ppt/slides/slide3.xml" Id="R48db110d5fb24697" /><Relationship Type="http://schemas.openxmlformats.org/officeDocument/2006/relationships/slide" Target="/ppt/slides/slide4.xml" Id="R1ccf7797c264474d" /><Relationship Type="http://schemas.openxmlformats.org/officeDocument/2006/relationships/slide" Target="/ppt/slides/slide5.xml" Id="R18e8d0951de4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1b5ee87e5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b66b464744c1d" /><Relationship Type="http://schemas.openxmlformats.org/officeDocument/2006/relationships/theme" Target="/ppt/slideMasters/theme/theme1.xml" Id="Re911353f7bba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b66b46474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0e0920b3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686a0b39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49c46b85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117f67ccd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7d4ac453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