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e72b762ae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0b84c3a4c43c4"/>
  </p:sldMasterIdLst>
  <p:sldIdLst>
    <p:sldId xmlns:r="http://schemas.openxmlformats.org/officeDocument/2006/relationships" id="256" r:id="R1f506f86281b45a9"/>
    <p:sldId xmlns:r="http://schemas.openxmlformats.org/officeDocument/2006/relationships" id="257" r:id="R1d30ebe34fc14576"/>
    <p:sldId xmlns:r="http://schemas.openxmlformats.org/officeDocument/2006/relationships" id="258" r:id="R7b025545aeb14deb"/>
    <p:sldId xmlns:r="http://schemas.openxmlformats.org/officeDocument/2006/relationships" id="259" r:id="Ra3e935fce7914392"/>
    <p:sldId xmlns:r="http://schemas.openxmlformats.org/officeDocument/2006/relationships" id="260" r:id="R4ead41d75a944955"/>
    <p:sldId xmlns:r="http://schemas.openxmlformats.org/officeDocument/2006/relationships" id="261" r:id="Rc49ee2b8731c44f9"/>
    <p:sldId xmlns:r="http://schemas.openxmlformats.org/officeDocument/2006/relationships" id="262" r:id="Rc0539b855e6c40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0b84c3a4c43c4" /><Relationship Type="http://schemas.openxmlformats.org/officeDocument/2006/relationships/slide" Target="/ppt/slides/slide1.xml" Id="R1f506f86281b45a9" /><Relationship Type="http://schemas.openxmlformats.org/officeDocument/2006/relationships/slide" Target="/ppt/slides/slide2.xml" Id="R1d30ebe34fc14576" /><Relationship Type="http://schemas.openxmlformats.org/officeDocument/2006/relationships/slide" Target="/ppt/slides/slide3.xml" Id="R7b025545aeb14deb" /><Relationship Type="http://schemas.openxmlformats.org/officeDocument/2006/relationships/slide" Target="/ppt/slides/slide4.xml" Id="Ra3e935fce7914392" /><Relationship Type="http://schemas.openxmlformats.org/officeDocument/2006/relationships/slide" Target="/ppt/slides/slide5.xml" Id="R4ead41d75a944955" /><Relationship Type="http://schemas.openxmlformats.org/officeDocument/2006/relationships/slide" Target="/ppt/slides/slide6.xml" Id="Rc49ee2b8731c44f9" /><Relationship Type="http://schemas.openxmlformats.org/officeDocument/2006/relationships/slide" Target="/ppt/slides/slide7.xml" Id="Rc0539b855e6c40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db056c722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ee89942f4745" /><Relationship Type="http://schemas.openxmlformats.org/officeDocument/2006/relationships/theme" Target="/ppt/slideMasters/theme/theme1.xml" Id="R1d0550712f8a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0fee89942f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ef1fd878e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5673a53fc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1a404a252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fb80edc6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42818718449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d683f0dcb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131aab29c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37 931 204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268 194 183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292 478 863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BJØRN OTTERSLAND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