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55f09936b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3ccedbe2584a2e"/>
  </p:sldMasterIdLst>
  <p:sldIdLst>
    <p:sldId xmlns:r="http://schemas.openxmlformats.org/officeDocument/2006/relationships" id="256" r:id="R18190e800fda4d02"/>
    <p:sldId xmlns:r="http://schemas.openxmlformats.org/officeDocument/2006/relationships" id="257" r:id="R58d34b3a83374748"/>
    <p:sldId xmlns:r="http://schemas.openxmlformats.org/officeDocument/2006/relationships" id="258" r:id="R2c2512fc7cff4d6c"/>
    <p:sldId xmlns:r="http://schemas.openxmlformats.org/officeDocument/2006/relationships" id="259" r:id="R5fc59c2149e74180"/>
    <p:sldId xmlns:r="http://schemas.openxmlformats.org/officeDocument/2006/relationships" id="260" r:id="R90e8819b5c7748ef"/>
    <p:sldId xmlns:r="http://schemas.openxmlformats.org/officeDocument/2006/relationships" id="261" r:id="Ra860298973584f1e"/>
    <p:sldId xmlns:r="http://schemas.openxmlformats.org/officeDocument/2006/relationships" id="262" r:id="R85c8c9448162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ccedbe2584a2e" /><Relationship Type="http://schemas.openxmlformats.org/officeDocument/2006/relationships/slide" Target="/ppt/slides/slide1.xml" Id="R18190e800fda4d02" /><Relationship Type="http://schemas.openxmlformats.org/officeDocument/2006/relationships/slide" Target="/ppt/slides/slide2.xml" Id="R58d34b3a83374748" /><Relationship Type="http://schemas.openxmlformats.org/officeDocument/2006/relationships/slide" Target="/ppt/slides/slide3.xml" Id="R2c2512fc7cff4d6c" /><Relationship Type="http://schemas.openxmlformats.org/officeDocument/2006/relationships/slide" Target="/ppt/slides/slide4.xml" Id="R5fc59c2149e74180" /><Relationship Type="http://schemas.openxmlformats.org/officeDocument/2006/relationships/slide" Target="/ppt/slides/slide5.xml" Id="R90e8819b5c7748ef" /><Relationship Type="http://schemas.openxmlformats.org/officeDocument/2006/relationships/slide" Target="/ppt/slides/slide6.xml" Id="Ra860298973584f1e" /><Relationship Type="http://schemas.openxmlformats.org/officeDocument/2006/relationships/slide" Target="/ppt/slides/slide7.xml" Id="R85c8c9448162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f8fa72c07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9c3c373064d26" /><Relationship Type="http://schemas.openxmlformats.org/officeDocument/2006/relationships/theme" Target="/ppt/slideMasters/theme/theme1.xml" Id="Ra3697c8da735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9c3c373064d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5becaf4af43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5d91070244b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524b96bdb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160995c1f40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22ddb883047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7bb0f9ad44c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1e1d544da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OLSEN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OLSEN INVEST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332 849 500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532 427 932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735 800 575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ERLING MELHUS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959 446 768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