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dce9df608c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5542314143463a"/>
  </p:sldMasterIdLst>
  <p:sldIdLst>
    <p:sldId xmlns:r="http://schemas.openxmlformats.org/officeDocument/2006/relationships" id="256" r:id="R4d026bf4ae0d4d77"/>
    <p:sldId xmlns:r="http://schemas.openxmlformats.org/officeDocument/2006/relationships" id="257" r:id="R9ae61d3cc7d54926"/>
    <p:sldId xmlns:r="http://schemas.openxmlformats.org/officeDocument/2006/relationships" id="258" r:id="R689456d316bf4ab0"/>
    <p:sldId xmlns:r="http://schemas.openxmlformats.org/officeDocument/2006/relationships" id="259" r:id="R0394aaaa27f94e7f"/>
    <p:sldId xmlns:r="http://schemas.openxmlformats.org/officeDocument/2006/relationships" id="260" r:id="R15f4778221b048d3"/>
    <p:sldId xmlns:r="http://schemas.openxmlformats.org/officeDocument/2006/relationships" id="261" r:id="R55dc2beafacf442c"/>
    <p:sldId xmlns:r="http://schemas.openxmlformats.org/officeDocument/2006/relationships" id="262" r:id="Rabcf3a11d7e0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542314143463a" /><Relationship Type="http://schemas.openxmlformats.org/officeDocument/2006/relationships/slide" Target="/ppt/slides/slide1.xml" Id="R4d026bf4ae0d4d77" /><Relationship Type="http://schemas.openxmlformats.org/officeDocument/2006/relationships/slide" Target="/ppt/slides/slide2.xml" Id="R9ae61d3cc7d54926" /><Relationship Type="http://schemas.openxmlformats.org/officeDocument/2006/relationships/slide" Target="/ppt/slides/slide3.xml" Id="R689456d316bf4ab0" /><Relationship Type="http://schemas.openxmlformats.org/officeDocument/2006/relationships/slide" Target="/ppt/slides/slide4.xml" Id="R0394aaaa27f94e7f" /><Relationship Type="http://schemas.openxmlformats.org/officeDocument/2006/relationships/slide" Target="/ppt/slides/slide5.xml" Id="R15f4778221b048d3" /><Relationship Type="http://schemas.openxmlformats.org/officeDocument/2006/relationships/slide" Target="/ppt/slides/slide6.xml" Id="R55dc2beafacf442c" /><Relationship Type="http://schemas.openxmlformats.org/officeDocument/2006/relationships/slide" Target="/ppt/slides/slide7.xml" Id="Rabcf3a11d7e0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627c8a0ae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4ae9e09664d67" /><Relationship Type="http://schemas.openxmlformats.org/officeDocument/2006/relationships/theme" Target="/ppt/slideMasters/theme/theme1.xml" Id="Rd1787e307578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54ae9e0966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9c3bdf385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56564d08044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cb59fd1d44d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a4b594e45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fe877768646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268afdbb2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3e74dde43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MANAGEMENT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210 468 079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259 266 436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AKA AS, 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959 461 341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MANAGEMENT AS</a:t>
            </a:r>
          </a:p>
        </p:txBody>
      </p:sp>
    </p:spTree>
  </p:cSld>
  <p:clrMapOvr>
    <a:masterClrMapping xmlns:a="http://schemas.openxmlformats.org/drawingml/2006/main"/>
  </p:clrMapOvr>
</p:sld>
</file>