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e7386de00947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89759361984cfe"/>
  </p:sldMasterIdLst>
  <p:sldIdLst>
    <p:sldId xmlns:r="http://schemas.openxmlformats.org/officeDocument/2006/relationships" id="256" r:id="R22217796564644f8"/>
    <p:sldId xmlns:r="http://schemas.openxmlformats.org/officeDocument/2006/relationships" id="257" r:id="R74d5f71fa8d84191"/>
    <p:sldId xmlns:r="http://schemas.openxmlformats.org/officeDocument/2006/relationships" id="258" r:id="R3abf506254e747fd"/>
    <p:sldId xmlns:r="http://schemas.openxmlformats.org/officeDocument/2006/relationships" id="259" r:id="R3b913e4c191341a6"/>
    <p:sldId xmlns:r="http://schemas.openxmlformats.org/officeDocument/2006/relationships" id="260" r:id="R6054501ba81c416d"/>
    <p:sldId xmlns:r="http://schemas.openxmlformats.org/officeDocument/2006/relationships" id="261" r:id="R0e7f98d67e074693"/>
    <p:sldId xmlns:r="http://schemas.openxmlformats.org/officeDocument/2006/relationships" id="262" r:id="R267b8c0cac574d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89759361984cfe" /><Relationship Type="http://schemas.openxmlformats.org/officeDocument/2006/relationships/slide" Target="/ppt/slides/slide1.xml" Id="R22217796564644f8" /><Relationship Type="http://schemas.openxmlformats.org/officeDocument/2006/relationships/slide" Target="/ppt/slides/slide2.xml" Id="R74d5f71fa8d84191" /><Relationship Type="http://schemas.openxmlformats.org/officeDocument/2006/relationships/slide" Target="/ppt/slides/slide3.xml" Id="R3abf506254e747fd" /><Relationship Type="http://schemas.openxmlformats.org/officeDocument/2006/relationships/slide" Target="/ppt/slides/slide4.xml" Id="R3b913e4c191341a6" /><Relationship Type="http://schemas.openxmlformats.org/officeDocument/2006/relationships/slide" Target="/ppt/slides/slide5.xml" Id="R6054501ba81c416d" /><Relationship Type="http://schemas.openxmlformats.org/officeDocument/2006/relationships/slide" Target="/ppt/slides/slide6.xml" Id="R0e7f98d67e074693" /><Relationship Type="http://schemas.openxmlformats.org/officeDocument/2006/relationships/slide" Target="/ppt/slides/slide7.xml" Id="R267b8c0cac574d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c15349a8454d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6615fe8c14360" /><Relationship Type="http://schemas.openxmlformats.org/officeDocument/2006/relationships/theme" Target="/ppt/slideMasters/theme/theme1.xml" Id="R28379a97f5f746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96615fe8c143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ecfbbc67c4f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b55d3928744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b95a499c143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f87b8e77845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934ee0bf14e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836874adf42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25ed4d08f47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JOHAN VINJE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VINJE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VINJE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VINJE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VINJE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VINJE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279 330 000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960 746 000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1 124 447 000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VINJE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JOVIEN AS  –  53,0 %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JOVITO AS  –  47,0 %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VINJE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Beddingen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83 32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959 463 107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VINJE AS</a:t>
            </a:r>
          </a:p>
        </p:txBody>
      </p:sp>
    </p:spTree>
  </p:cSld>
  <p:clrMapOvr>
    <a:masterClrMapping xmlns:a="http://schemas.openxmlformats.org/drawingml/2006/main"/>
  </p:clrMapOvr>
</p:sld>
</file>