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317d4cb22e4a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05b4721474e81"/>
  </p:sldMasterIdLst>
  <p:sldIdLst>
    <p:sldId xmlns:r="http://schemas.openxmlformats.org/officeDocument/2006/relationships" id="256" r:id="Rabae6cc6926f46cf"/>
    <p:sldId xmlns:r="http://schemas.openxmlformats.org/officeDocument/2006/relationships" id="257" r:id="Rd83a98d334c84869"/>
    <p:sldId xmlns:r="http://schemas.openxmlformats.org/officeDocument/2006/relationships" id="258" r:id="R1cd15812de8f458e"/>
    <p:sldId xmlns:r="http://schemas.openxmlformats.org/officeDocument/2006/relationships" id="259" r:id="R8398fe68a4664c78"/>
    <p:sldId xmlns:r="http://schemas.openxmlformats.org/officeDocument/2006/relationships" id="260" r:id="Racfa639c49e84bbe"/>
    <p:sldId xmlns:r="http://schemas.openxmlformats.org/officeDocument/2006/relationships" id="261" r:id="R889761e930aa46c9"/>
    <p:sldId xmlns:r="http://schemas.openxmlformats.org/officeDocument/2006/relationships" id="262" r:id="R94558f8d502b43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05b4721474e81" /><Relationship Type="http://schemas.openxmlformats.org/officeDocument/2006/relationships/slide" Target="/ppt/slides/slide1.xml" Id="Rabae6cc6926f46cf" /><Relationship Type="http://schemas.openxmlformats.org/officeDocument/2006/relationships/slide" Target="/ppt/slides/slide2.xml" Id="Rd83a98d334c84869" /><Relationship Type="http://schemas.openxmlformats.org/officeDocument/2006/relationships/slide" Target="/ppt/slides/slide3.xml" Id="R1cd15812de8f458e" /><Relationship Type="http://schemas.openxmlformats.org/officeDocument/2006/relationships/slide" Target="/ppt/slides/slide4.xml" Id="R8398fe68a4664c78" /><Relationship Type="http://schemas.openxmlformats.org/officeDocument/2006/relationships/slide" Target="/ppt/slides/slide5.xml" Id="Racfa639c49e84bbe" /><Relationship Type="http://schemas.openxmlformats.org/officeDocument/2006/relationships/slide" Target="/ppt/slides/slide6.xml" Id="R889761e930aa46c9" /><Relationship Type="http://schemas.openxmlformats.org/officeDocument/2006/relationships/slide" Target="/ppt/slides/slide7.xml" Id="R94558f8d502b43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20ae42fb6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63a2d40cf4b54" /><Relationship Type="http://schemas.openxmlformats.org/officeDocument/2006/relationships/theme" Target="/ppt/slideMasters/theme/theme1.xml" Id="Rd04603f4b273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563a2d40cf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322c0f17946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f62d17a70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f48365250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3f8513c5e45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0f4adb3f54d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3cc0f40df4c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eb4c3ad4f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4 876 551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24 442 662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25 648 875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MABLIS AS  –  70,4 %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ELEONORE SIBBERN BESCHI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ELYSIUM INVEST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LUIGI INVEST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VALDEMAR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ELEONORE SIBBERN BESCHI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959 493 081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MARGIN AS</a:t>
            </a:r>
          </a:p>
        </p:txBody>
      </p:sp>
    </p:spTree>
  </p:cSld>
  <p:clrMapOvr>
    <a:masterClrMapping xmlns:a="http://schemas.openxmlformats.org/drawingml/2006/main"/>
  </p:clrMapOvr>
</p:sld>
</file>