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851a93255f44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1a14db385b4433"/>
  </p:sldMasterIdLst>
  <p:sldIdLst>
    <p:sldId xmlns:r="http://schemas.openxmlformats.org/officeDocument/2006/relationships" id="256" r:id="Rc10a52abc6cb4b31"/>
    <p:sldId xmlns:r="http://schemas.openxmlformats.org/officeDocument/2006/relationships" id="257" r:id="R8d826bcc974b4560"/>
    <p:sldId xmlns:r="http://schemas.openxmlformats.org/officeDocument/2006/relationships" id="258" r:id="Rd1f84a18a85d4b31"/>
    <p:sldId xmlns:r="http://schemas.openxmlformats.org/officeDocument/2006/relationships" id="259" r:id="Rb802b9bff76f4114"/>
    <p:sldId xmlns:r="http://schemas.openxmlformats.org/officeDocument/2006/relationships" id="260" r:id="Rc0885c85daf0479a"/>
    <p:sldId xmlns:r="http://schemas.openxmlformats.org/officeDocument/2006/relationships" id="261" r:id="R8bcd0b9555614f4b"/>
    <p:sldId xmlns:r="http://schemas.openxmlformats.org/officeDocument/2006/relationships" id="262" r:id="R96c59acd223545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1a14db385b4433" /><Relationship Type="http://schemas.openxmlformats.org/officeDocument/2006/relationships/slide" Target="/ppt/slides/slide1.xml" Id="Rc10a52abc6cb4b31" /><Relationship Type="http://schemas.openxmlformats.org/officeDocument/2006/relationships/slide" Target="/ppt/slides/slide2.xml" Id="R8d826bcc974b4560" /><Relationship Type="http://schemas.openxmlformats.org/officeDocument/2006/relationships/slide" Target="/ppt/slides/slide3.xml" Id="Rd1f84a18a85d4b31" /><Relationship Type="http://schemas.openxmlformats.org/officeDocument/2006/relationships/slide" Target="/ppt/slides/slide4.xml" Id="Rb802b9bff76f4114" /><Relationship Type="http://schemas.openxmlformats.org/officeDocument/2006/relationships/slide" Target="/ppt/slides/slide5.xml" Id="Rc0885c85daf0479a" /><Relationship Type="http://schemas.openxmlformats.org/officeDocument/2006/relationships/slide" Target="/ppt/slides/slide6.xml" Id="R8bcd0b9555614f4b" /><Relationship Type="http://schemas.openxmlformats.org/officeDocument/2006/relationships/slide" Target="/ppt/slides/slide7.xml" Id="R96c59acd223545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851b24f7bc41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3fc1e6134e471c" /><Relationship Type="http://schemas.openxmlformats.org/officeDocument/2006/relationships/theme" Target="/ppt/slideMasters/theme/theme1.xml" Id="Rf1d590a0a61740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3fc1e6134e47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cd9582261945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5f83e847041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2757dd066040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2fa49d2c8547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289f354ae043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82b68be0d04b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e27acabf9049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MURMESTER MØRKEDAL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MØRKEDAL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MURMESTER MØRKEDAL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MØRKEDAL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MØRKEDAL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MØRKEDAL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21 358 333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379 734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256 643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3 372 636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8 280 332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MØRKEDAL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 MØRKEDAL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MØRKEDAL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Rørgata 8-10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6517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959 614 547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MØRKEDAL AS</a:t>
            </a:r>
          </a:p>
        </p:txBody>
      </p:sp>
    </p:spTree>
  </p:cSld>
  <p:clrMapOvr>
    <a:masterClrMapping xmlns:a="http://schemas.openxmlformats.org/drawingml/2006/main"/>
  </p:clrMapOvr>
</p:sld>
</file>