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8d6042032146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1ce0cd4cbb4f8f"/>
  </p:sldMasterIdLst>
  <p:sldIdLst>
    <p:sldId xmlns:r="http://schemas.openxmlformats.org/officeDocument/2006/relationships" id="256" r:id="Re7487ba561b443a2"/>
    <p:sldId xmlns:r="http://schemas.openxmlformats.org/officeDocument/2006/relationships" id="257" r:id="R3f6f1b8ea9254877"/>
    <p:sldId xmlns:r="http://schemas.openxmlformats.org/officeDocument/2006/relationships" id="258" r:id="Re604e3a1b566431a"/>
    <p:sldId xmlns:r="http://schemas.openxmlformats.org/officeDocument/2006/relationships" id="259" r:id="R4af4776609504f4c"/>
    <p:sldId xmlns:r="http://schemas.openxmlformats.org/officeDocument/2006/relationships" id="260" r:id="Rcc182ae3015a4c67"/>
    <p:sldId xmlns:r="http://schemas.openxmlformats.org/officeDocument/2006/relationships" id="261" r:id="R14be4a46aa4e4a03"/>
    <p:sldId xmlns:r="http://schemas.openxmlformats.org/officeDocument/2006/relationships" id="262" r:id="R29838024525345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1ce0cd4cbb4f8f" /><Relationship Type="http://schemas.openxmlformats.org/officeDocument/2006/relationships/slide" Target="/ppt/slides/slide1.xml" Id="Re7487ba561b443a2" /><Relationship Type="http://schemas.openxmlformats.org/officeDocument/2006/relationships/slide" Target="/ppt/slides/slide2.xml" Id="R3f6f1b8ea9254877" /><Relationship Type="http://schemas.openxmlformats.org/officeDocument/2006/relationships/slide" Target="/ppt/slides/slide3.xml" Id="Re604e3a1b566431a" /><Relationship Type="http://schemas.openxmlformats.org/officeDocument/2006/relationships/slide" Target="/ppt/slides/slide4.xml" Id="R4af4776609504f4c" /><Relationship Type="http://schemas.openxmlformats.org/officeDocument/2006/relationships/slide" Target="/ppt/slides/slide5.xml" Id="Rcc182ae3015a4c67" /><Relationship Type="http://schemas.openxmlformats.org/officeDocument/2006/relationships/slide" Target="/ppt/slides/slide6.xml" Id="R14be4a46aa4e4a03" /><Relationship Type="http://schemas.openxmlformats.org/officeDocument/2006/relationships/slide" Target="/ppt/slides/slide7.xml" Id="R29838024525345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b16716ff5440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980edd57e745c1" /><Relationship Type="http://schemas.openxmlformats.org/officeDocument/2006/relationships/theme" Target="/ppt/slideMasters/theme/theme1.xml" Id="Raeee7a7019d748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980edd57e745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da562c8e8e43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5f545eabc49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40d648e7342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0b0e96fddd4a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9cb0e4eaa24c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b1abd312941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4cd3b97ecd4f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BEST-PARTNER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BEST-PARTNER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BEST-PARTNER AS ble etablert [år] og holder til i Malvik.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BEST-PARTNER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BEST-PARTNER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BEST-PARTNER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368 295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38 227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360 042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938 146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BEST-PARTNER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HUNNESTAD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BEST-PARTNER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Torpbakken 29B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7563 Malvik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95 00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best@best-partner.no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959 622 191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BEST-PARTNER AS</a:t>
            </a:r>
          </a:p>
        </p:txBody>
      </p:sp>
    </p:spTree>
  </p:cSld>
  <p:clrMapOvr>
    <a:masterClrMapping xmlns:a="http://schemas.openxmlformats.org/drawingml/2006/main"/>
  </p:clrMapOvr>
</p:sld>
</file>