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9808edda8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cdd1fa2674838"/>
  </p:sldMasterIdLst>
  <p:sldIdLst>
    <p:sldId xmlns:r="http://schemas.openxmlformats.org/officeDocument/2006/relationships" id="256" r:id="R7e2ae0b76f1b4ec9"/>
    <p:sldId xmlns:r="http://schemas.openxmlformats.org/officeDocument/2006/relationships" id="257" r:id="Rf3466fb9474c437f"/>
    <p:sldId xmlns:r="http://schemas.openxmlformats.org/officeDocument/2006/relationships" id="258" r:id="R3a37da8a2e0a4f88"/>
    <p:sldId xmlns:r="http://schemas.openxmlformats.org/officeDocument/2006/relationships" id="259" r:id="R418b91fc5f9d42fb"/>
    <p:sldId xmlns:r="http://schemas.openxmlformats.org/officeDocument/2006/relationships" id="260" r:id="Rdf3b12b890914eea"/>
    <p:sldId xmlns:r="http://schemas.openxmlformats.org/officeDocument/2006/relationships" id="261" r:id="Rc96e87ff0dab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cdd1fa2674838" /><Relationship Type="http://schemas.openxmlformats.org/officeDocument/2006/relationships/slide" Target="/ppt/slides/slide1.xml" Id="R7e2ae0b76f1b4ec9" /><Relationship Type="http://schemas.openxmlformats.org/officeDocument/2006/relationships/slide" Target="/ppt/slides/slide2.xml" Id="Rf3466fb9474c437f" /><Relationship Type="http://schemas.openxmlformats.org/officeDocument/2006/relationships/slide" Target="/ppt/slides/slide3.xml" Id="R3a37da8a2e0a4f88" /><Relationship Type="http://schemas.openxmlformats.org/officeDocument/2006/relationships/slide" Target="/ppt/slides/slide4.xml" Id="R418b91fc5f9d42fb" /><Relationship Type="http://schemas.openxmlformats.org/officeDocument/2006/relationships/slide" Target="/ppt/slides/slide5.xml" Id="Rdf3b12b890914eea" /><Relationship Type="http://schemas.openxmlformats.org/officeDocument/2006/relationships/slide" Target="/ppt/slides/slide6.xml" Id="Rc96e87ff0dab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c1b419bce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7efa7df2845f9" /><Relationship Type="http://schemas.openxmlformats.org/officeDocument/2006/relationships/theme" Target="/ppt/slideMasters/theme/theme1.xml" Id="Rbdf5e5c5bbee49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7efa7df28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7d92ffb2141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5318052fc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60f8681bd42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41848f717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8166a08c3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709845bdf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EUROPE-CHINA ECONOMIC &amp; CULTURAL EXCHANGE 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EUROPE-CHINA ECONOMIC &amp; CULTURAL EXCHANGE CENTER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 LAO HU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NORDLIE LARS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959 645 671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EUROPE-CHINA ECONOMIC &amp; CULTURAL EXCHANGE CENTER AS</a:t>
            </a:r>
          </a:p>
        </p:txBody>
      </p:sp>
    </p:spTree>
  </p:cSld>
  <p:clrMapOvr>
    <a:masterClrMapping xmlns:a="http://schemas.openxmlformats.org/drawingml/2006/main"/>
  </p:clrMapOvr>
</p:sld>
</file>