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3f07fe3b684d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bc0eeaaba74829"/>
  </p:sldMasterIdLst>
  <p:sldIdLst>
    <p:sldId xmlns:r="http://schemas.openxmlformats.org/officeDocument/2006/relationships" id="256" r:id="R1c914a0331b44218"/>
    <p:sldId xmlns:r="http://schemas.openxmlformats.org/officeDocument/2006/relationships" id="257" r:id="R2387a1fb0d7f42bc"/>
    <p:sldId xmlns:r="http://schemas.openxmlformats.org/officeDocument/2006/relationships" id="258" r:id="R221496802af944ce"/>
    <p:sldId xmlns:r="http://schemas.openxmlformats.org/officeDocument/2006/relationships" id="259" r:id="Rf9c623f928c94ee5"/>
    <p:sldId xmlns:r="http://schemas.openxmlformats.org/officeDocument/2006/relationships" id="260" r:id="Ra5adbe55c5494c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bc0eeaaba74829" /><Relationship Type="http://schemas.openxmlformats.org/officeDocument/2006/relationships/slide" Target="/ppt/slides/slide1.xml" Id="R1c914a0331b44218" /><Relationship Type="http://schemas.openxmlformats.org/officeDocument/2006/relationships/slide" Target="/ppt/slides/slide2.xml" Id="R2387a1fb0d7f42bc" /><Relationship Type="http://schemas.openxmlformats.org/officeDocument/2006/relationships/slide" Target="/ppt/slides/slide3.xml" Id="R221496802af944ce" /><Relationship Type="http://schemas.openxmlformats.org/officeDocument/2006/relationships/slide" Target="/ppt/slides/slide4.xml" Id="Rf9c623f928c94ee5" /><Relationship Type="http://schemas.openxmlformats.org/officeDocument/2006/relationships/slide" Target="/ppt/slides/slide5.xml" Id="Ra5adbe55c5494c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8f9fcb5f5344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467ce8a1e3453f" /><Relationship Type="http://schemas.openxmlformats.org/officeDocument/2006/relationships/theme" Target="/ppt/slideMasters/theme/theme1.xml" Id="R9c0243c9d54344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467ce8a1e345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f7860aaf045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627ebeff64e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3f33ec5184b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b2eba2023248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40f7ef6714a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GRATANGLAKS ANS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GRATANGLAKS ANS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GRATANGLAKS ANS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GRATANGLAKS ANS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GRATANGLAKS ANS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GRATANGLAKS ANS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959 654 921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GRATANGLAKS ANS</a:t>
            </a:r>
          </a:p>
        </p:txBody>
      </p:sp>
    </p:spTree>
  </p:cSld>
  <p:clrMapOvr>
    <a:masterClrMapping xmlns:a="http://schemas.openxmlformats.org/drawingml/2006/main"/>
  </p:clrMapOvr>
</p:sld>
</file>