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26f031fe8248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bf8345d39d4558"/>
  </p:sldMasterIdLst>
  <p:sldIdLst>
    <p:sldId xmlns:r="http://schemas.openxmlformats.org/officeDocument/2006/relationships" id="256" r:id="R35922a40574c4610"/>
    <p:sldId xmlns:r="http://schemas.openxmlformats.org/officeDocument/2006/relationships" id="257" r:id="R4b3630553fa945a5"/>
    <p:sldId xmlns:r="http://schemas.openxmlformats.org/officeDocument/2006/relationships" id="258" r:id="Rfdea3e57b1e24429"/>
    <p:sldId xmlns:r="http://schemas.openxmlformats.org/officeDocument/2006/relationships" id="259" r:id="Rd8a49fabeee84aed"/>
    <p:sldId xmlns:r="http://schemas.openxmlformats.org/officeDocument/2006/relationships" id="260" r:id="R46419b0cac9242c9"/>
    <p:sldId xmlns:r="http://schemas.openxmlformats.org/officeDocument/2006/relationships" id="261" r:id="R3d03aab82bcb43d9"/>
    <p:sldId xmlns:r="http://schemas.openxmlformats.org/officeDocument/2006/relationships" id="262" r:id="R0c7953eaf3b9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bf8345d39d4558" /><Relationship Type="http://schemas.openxmlformats.org/officeDocument/2006/relationships/slide" Target="/ppt/slides/slide1.xml" Id="R35922a40574c4610" /><Relationship Type="http://schemas.openxmlformats.org/officeDocument/2006/relationships/slide" Target="/ppt/slides/slide2.xml" Id="R4b3630553fa945a5" /><Relationship Type="http://schemas.openxmlformats.org/officeDocument/2006/relationships/slide" Target="/ppt/slides/slide3.xml" Id="Rfdea3e57b1e24429" /><Relationship Type="http://schemas.openxmlformats.org/officeDocument/2006/relationships/slide" Target="/ppt/slides/slide4.xml" Id="Rd8a49fabeee84aed" /><Relationship Type="http://schemas.openxmlformats.org/officeDocument/2006/relationships/slide" Target="/ppt/slides/slide5.xml" Id="R46419b0cac9242c9" /><Relationship Type="http://schemas.openxmlformats.org/officeDocument/2006/relationships/slide" Target="/ppt/slides/slide6.xml" Id="R3d03aab82bcb43d9" /><Relationship Type="http://schemas.openxmlformats.org/officeDocument/2006/relationships/slide" Target="/ppt/slides/slide7.xml" Id="R0c7953eaf3b9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27e36a52e45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88c66f0464dae" /><Relationship Type="http://schemas.openxmlformats.org/officeDocument/2006/relationships/theme" Target="/ppt/slideMasters/theme/theme1.xml" Id="Rcaa357932ca84a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388c66f0464d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68a42130346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01eb15de746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15f8c47ac4c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aa11c25654c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819d2fcdd46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b79bec85c4a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a219152914d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MEDIA 1 MOLDE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MEDIA 1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MEDIA 1 MOLDE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MEDIA 1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MEDIA 1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MEDIA 1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2 465 387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−1 367 486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1 848 377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78 870 039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86 265 952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MEDIA 1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HEGGEM  –  53,1 %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VETLE HANSSEN BREVIK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HEGGEM HELSTAD  –  15,3 %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HEGGEM BREVIK  –  15,3 %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MEDIA 1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12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959 662 487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MEDIA 1 MOLDE AS</a:t>
            </a:r>
          </a:p>
        </p:txBody>
      </p:sp>
    </p:spTree>
  </p:cSld>
  <p:clrMapOvr>
    <a:masterClrMapping xmlns:a="http://schemas.openxmlformats.org/drawingml/2006/main"/>
  </p:clrMapOvr>
</p:sld>
</file>