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030a6f35d4a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d0f45c9f74e55"/>
  </p:sldMasterIdLst>
  <p:sldIdLst>
    <p:sldId xmlns:r="http://schemas.openxmlformats.org/officeDocument/2006/relationships" id="256" r:id="R2b60115c62104199"/>
    <p:sldId xmlns:r="http://schemas.openxmlformats.org/officeDocument/2006/relationships" id="257" r:id="R485a8f0d37024d60"/>
    <p:sldId xmlns:r="http://schemas.openxmlformats.org/officeDocument/2006/relationships" id="258" r:id="R476ff19e2d1040ff"/>
    <p:sldId xmlns:r="http://schemas.openxmlformats.org/officeDocument/2006/relationships" id="259" r:id="R6ec1b10348424122"/>
    <p:sldId xmlns:r="http://schemas.openxmlformats.org/officeDocument/2006/relationships" id="260" r:id="R6c26bf137f314fe3"/>
    <p:sldId xmlns:r="http://schemas.openxmlformats.org/officeDocument/2006/relationships" id="261" r:id="R3fb3f78978a34be4"/>
    <p:sldId xmlns:r="http://schemas.openxmlformats.org/officeDocument/2006/relationships" id="262" r:id="Rd8eff3b3a466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d0f45c9f74e55" /><Relationship Type="http://schemas.openxmlformats.org/officeDocument/2006/relationships/slide" Target="/ppt/slides/slide1.xml" Id="R2b60115c62104199" /><Relationship Type="http://schemas.openxmlformats.org/officeDocument/2006/relationships/slide" Target="/ppt/slides/slide2.xml" Id="R485a8f0d37024d60" /><Relationship Type="http://schemas.openxmlformats.org/officeDocument/2006/relationships/slide" Target="/ppt/slides/slide3.xml" Id="R476ff19e2d1040ff" /><Relationship Type="http://schemas.openxmlformats.org/officeDocument/2006/relationships/slide" Target="/ppt/slides/slide4.xml" Id="R6ec1b10348424122" /><Relationship Type="http://schemas.openxmlformats.org/officeDocument/2006/relationships/slide" Target="/ppt/slides/slide5.xml" Id="R6c26bf137f314fe3" /><Relationship Type="http://schemas.openxmlformats.org/officeDocument/2006/relationships/slide" Target="/ppt/slides/slide6.xml" Id="R3fb3f78978a34be4" /><Relationship Type="http://schemas.openxmlformats.org/officeDocument/2006/relationships/slide" Target="/ppt/slides/slide7.xml" Id="Rd8eff3b3a466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52f64a029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ea303d9bd4160" /><Relationship Type="http://schemas.openxmlformats.org/officeDocument/2006/relationships/theme" Target="/ppt/slideMasters/theme/theme1.xml" Id="R2fc06dca97fc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ea303d9bd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4bbbcf44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392a1d00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4e5c14611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68ba020a7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a02f80284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d145773a448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22599ca88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5 310 735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5 507 706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FRUGAARD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gemini@gemini.as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959 753 431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