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892716093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9d1d5426e4212"/>
  </p:sldMasterIdLst>
  <p:sldIdLst>
    <p:sldId xmlns:r="http://schemas.openxmlformats.org/officeDocument/2006/relationships" id="256" r:id="R67b04f26e46f461e"/>
    <p:sldId xmlns:r="http://schemas.openxmlformats.org/officeDocument/2006/relationships" id="257" r:id="R74b87e2adac04d08"/>
    <p:sldId xmlns:r="http://schemas.openxmlformats.org/officeDocument/2006/relationships" id="258" r:id="R09e2a7a74c044b00"/>
    <p:sldId xmlns:r="http://schemas.openxmlformats.org/officeDocument/2006/relationships" id="259" r:id="Rc34d9086cd5342bd"/>
    <p:sldId xmlns:r="http://schemas.openxmlformats.org/officeDocument/2006/relationships" id="260" r:id="Ra8432984f4b84cf3"/>
    <p:sldId xmlns:r="http://schemas.openxmlformats.org/officeDocument/2006/relationships" id="261" r:id="Re77d295ca89b4128"/>
    <p:sldId xmlns:r="http://schemas.openxmlformats.org/officeDocument/2006/relationships" id="262" r:id="Rb8442b4bdf80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9d1d5426e4212" /><Relationship Type="http://schemas.openxmlformats.org/officeDocument/2006/relationships/slide" Target="/ppt/slides/slide1.xml" Id="R67b04f26e46f461e" /><Relationship Type="http://schemas.openxmlformats.org/officeDocument/2006/relationships/slide" Target="/ppt/slides/slide2.xml" Id="R74b87e2adac04d08" /><Relationship Type="http://schemas.openxmlformats.org/officeDocument/2006/relationships/slide" Target="/ppt/slides/slide3.xml" Id="R09e2a7a74c044b00" /><Relationship Type="http://schemas.openxmlformats.org/officeDocument/2006/relationships/slide" Target="/ppt/slides/slide4.xml" Id="Rc34d9086cd5342bd" /><Relationship Type="http://schemas.openxmlformats.org/officeDocument/2006/relationships/slide" Target="/ppt/slides/slide5.xml" Id="Ra8432984f4b84cf3" /><Relationship Type="http://schemas.openxmlformats.org/officeDocument/2006/relationships/slide" Target="/ppt/slides/slide6.xml" Id="Re77d295ca89b4128" /><Relationship Type="http://schemas.openxmlformats.org/officeDocument/2006/relationships/slide" Target="/ppt/slides/slide7.xml" Id="Rb8442b4bdf80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e7b9668ca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bccb9a70c4675" /><Relationship Type="http://schemas.openxmlformats.org/officeDocument/2006/relationships/theme" Target="/ppt/slideMasters/theme/theme1.xml" Id="R3ac6445b3677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bccb9a70c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306d8aaf1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9f23aa51146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a3bc187e0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5afb5e4e6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0876caec8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a5ca71234e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45de4ad99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GAARDER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31 833 631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51 110 406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177 172 197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CHRISSY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HCG85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959 833 281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