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7152d4e350f41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de7dd4f4ec4365"/>
  </p:sldMasterIdLst>
  <p:sldIdLst>
    <p:sldId xmlns:r="http://schemas.openxmlformats.org/officeDocument/2006/relationships" id="256" r:id="R2b6eda2874114bcd"/>
    <p:sldId xmlns:r="http://schemas.openxmlformats.org/officeDocument/2006/relationships" id="257" r:id="Rc50b272bcfec4ff8"/>
    <p:sldId xmlns:r="http://schemas.openxmlformats.org/officeDocument/2006/relationships" id="258" r:id="Ra10344d618624d45"/>
    <p:sldId xmlns:r="http://schemas.openxmlformats.org/officeDocument/2006/relationships" id="259" r:id="R7cf63f6e8cb14795"/>
    <p:sldId xmlns:r="http://schemas.openxmlformats.org/officeDocument/2006/relationships" id="260" r:id="Rb098ca344e9149e4"/>
    <p:sldId xmlns:r="http://schemas.openxmlformats.org/officeDocument/2006/relationships" id="261" r:id="Recc5fa6ad71e4a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de7dd4f4ec4365" /><Relationship Type="http://schemas.openxmlformats.org/officeDocument/2006/relationships/slide" Target="/ppt/slides/slide1.xml" Id="R2b6eda2874114bcd" /><Relationship Type="http://schemas.openxmlformats.org/officeDocument/2006/relationships/slide" Target="/ppt/slides/slide2.xml" Id="Rc50b272bcfec4ff8" /><Relationship Type="http://schemas.openxmlformats.org/officeDocument/2006/relationships/slide" Target="/ppt/slides/slide3.xml" Id="Ra10344d618624d45" /><Relationship Type="http://schemas.openxmlformats.org/officeDocument/2006/relationships/slide" Target="/ppt/slides/slide4.xml" Id="R7cf63f6e8cb14795" /><Relationship Type="http://schemas.openxmlformats.org/officeDocument/2006/relationships/slide" Target="/ppt/slides/slide5.xml" Id="Rb098ca344e9149e4" /><Relationship Type="http://schemas.openxmlformats.org/officeDocument/2006/relationships/slide" Target="/ppt/slides/slide6.xml" Id="Recc5fa6ad71e4a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eae0a01cef45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09402dd2624a79" /><Relationship Type="http://schemas.openxmlformats.org/officeDocument/2006/relationships/theme" Target="/ppt/slideMasters/theme/theme1.xml" Id="Ref0acbdf241841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e09402dd2624a7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f2a9b06bfc4ed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1d05c1ea6849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616b3b575847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32c1a5a0da4a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1b72e8bb4c43b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304c26540146b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SELITAR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SELITAR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SELITAR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SELITAR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SELITAR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SELITAR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Tyristubben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1362 Hosle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sft@findpartners.net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959 833 559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SELITAR AS</a:t>
            </a:r>
          </a:p>
        </p:txBody>
      </p:sp>
    </p:spTree>
  </p:cSld>
  <p:clrMapOvr>
    <a:masterClrMapping xmlns:a="http://schemas.openxmlformats.org/drawingml/2006/main"/>
  </p:clrMapOvr>
</p:sld>
</file>