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e1996ef34048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3bd46de55147a4"/>
  </p:sldMasterIdLst>
  <p:sldIdLst>
    <p:sldId xmlns:r="http://schemas.openxmlformats.org/officeDocument/2006/relationships" id="256" r:id="R0604b4a7c1514bc8"/>
    <p:sldId xmlns:r="http://schemas.openxmlformats.org/officeDocument/2006/relationships" id="257" r:id="Ra5488ea5f35140aa"/>
    <p:sldId xmlns:r="http://schemas.openxmlformats.org/officeDocument/2006/relationships" id="258" r:id="R3ad0186e939c452f"/>
    <p:sldId xmlns:r="http://schemas.openxmlformats.org/officeDocument/2006/relationships" id="259" r:id="Rc641b619e5874518"/>
    <p:sldId xmlns:r="http://schemas.openxmlformats.org/officeDocument/2006/relationships" id="260" r:id="Ree865e13143e49fb"/>
    <p:sldId xmlns:r="http://schemas.openxmlformats.org/officeDocument/2006/relationships" id="261" r:id="R729800ee228a4d84"/>
    <p:sldId xmlns:r="http://schemas.openxmlformats.org/officeDocument/2006/relationships" id="262" r:id="R960e852384b740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bd46de55147a4" /><Relationship Type="http://schemas.openxmlformats.org/officeDocument/2006/relationships/slide" Target="/ppt/slides/slide1.xml" Id="R0604b4a7c1514bc8" /><Relationship Type="http://schemas.openxmlformats.org/officeDocument/2006/relationships/slide" Target="/ppt/slides/slide2.xml" Id="Ra5488ea5f35140aa" /><Relationship Type="http://schemas.openxmlformats.org/officeDocument/2006/relationships/slide" Target="/ppt/slides/slide3.xml" Id="R3ad0186e939c452f" /><Relationship Type="http://schemas.openxmlformats.org/officeDocument/2006/relationships/slide" Target="/ppt/slides/slide4.xml" Id="Rc641b619e5874518" /><Relationship Type="http://schemas.openxmlformats.org/officeDocument/2006/relationships/slide" Target="/ppt/slides/slide5.xml" Id="Ree865e13143e49fb" /><Relationship Type="http://schemas.openxmlformats.org/officeDocument/2006/relationships/slide" Target="/ppt/slides/slide6.xml" Id="R729800ee228a4d84" /><Relationship Type="http://schemas.openxmlformats.org/officeDocument/2006/relationships/slide" Target="/ppt/slides/slide7.xml" Id="R960e852384b740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0cd80f925645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1c786360c4473" /><Relationship Type="http://schemas.openxmlformats.org/officeDocument/2006/relationships/theme" Target="/ppt/slideMasters/theme/theme1.xml" Id="Ra57060a333b64e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71c786360c44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43f2b127941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3eccdcb8241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b97595d9a49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d1f40cd3349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92495d19648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ae5f93fdc4d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0b83f50524e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SELITAR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SELITAR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−416 136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25 245 717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141 921 380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143 953 722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THOME SVEN FRIDTJOV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Tyristubben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sft@findpartners.net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959 833 559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