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967443e46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fd6132ce642ac"/>
  </p:sldMasterIdLst>
  <p:sldIdLst>
    <p:sldId xmlns:r="http://schemas.openxmlformats.org/officeDocument/2006/relationships" id="256" r:id="Ra35427b22e6e4011"/>
    <p:sldId xmlns:r="http://schemas.openxmlformats.org/officeDocument/2006/relationships" id="257" r:id="R688c4d13ec5943d8"/>
    <p:sldId xmlns:r="http://schemas.openxmlformats.org/officeDocument/2006/relationships" id="258" r:id="R965f4e35a3da480d"/>
    <p:sldId xmlns:r="http://schemas.openxmlformats.org/officeDocument/2006/relationships" id="259" r:id="Rabb6f907e7d74586"/>
    <p:sldId xmlns:r="http://schemas.openxmlformats.org/officeDocument/2006/relationships" id="260" r:id="R3966f8b48f614d2b"/>
    <p:sldId xmlns:r="http://schemas.openxmlformats.org/officeDocument/2006/relationships" id="261" r:id="Re520e25222494aa0"/>
    <p:sldId xmlns:r="http://schemas.openxmlformats.org/officeDocument/2006/relationships" id="262" r:id="R4978d0185a98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fd6132ce642ac" /><Relationship Type="http://schemas.openxmlformats.org/officeDocument/2006/relationships/slide" Target="/ppt/slides/slide1.xml" Id="Ra35427b22e6e4011" /><Relationship Type="http://schemas.openxmlformats.org/officeDocument/2006/relationships/slide" Target="/ppt/slides/slide2.xml" Id="R688c4d13ec5943d8" /><Relationship Type="http://schemas.openxmlformats.org/officeDocument/2006/relationships/slide" Target="/ppt/slides/slide3.xml" Id="R965f4e35a3da480d" /><Relationship Type="http://schemas.openxmlformats.org/officeDocument/2006/relationships/slide" Target="/ppt/slides/slide4.xml" Id="Rabb6f907e7d74586" /><Relationship Type="http://schemas.openxmlformats.org/officeDocument/2006/relationships/slide" Target="/ppt/slides/slide5.xml" Id="R3966f8b48f614d2b" /><Relationship Type="http://schemas.openxmlformats.org/officeDocument/2006/relationships/slide" Target="/ppt/slides/slide6.xml" Id="Re520e25222494aa0" /><Relationship Type="http://schemas.openxmlformats.org/officeDocument/2006/relationships/slide" Target="/ppt/slides/slide7.xml" Id="R4978d0185a98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32c549b5045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7857ab5a4812" /><Relationship Type="http://schemas.openxmlformats.org/officeDocument/2006/relationships/theme" Target="/ppt/slideMasters/theme/theme1.xml" Id="Rf7677489a0e5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67857ab5a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912c35115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4d4da97b0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c7332de1a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261e3396e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a83d5d7c9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3ed45853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0a5904338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DAKANTUS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DAKANTUS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62 976 964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64 117 988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KRISTOFFERSEN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959 913 110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