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eb9fe6974f4b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dd8b7dfefa4845"/>
  </p:sldMasterIdLst>
  <p:sldIdLst>
    <p:sldId xmlns:r="http://schemas.openxmlformats.org/officeDocument/2006/relationships" id="256" r:id="Re9680ffbb5d4484f"/>
    <p:sldId xmlns:r="http://schemas.openxmlformats.org/officeDocument/2006/relationships" id="257" r:id="R33cb0749e5a04cb6"/>
    <p:sldId xmlns:r="http://schemas.openxmlformats.org/officeDocument/2006/relationships" id="258" r:id="Rd829e4b7092b4b98"/>
    <p:sldId xmlns:r="http://schemas.openxmlformats.org/officeDocument/2006/relationships" id="259" r:id="Ref41181d7e064d59"/>
    <p:sldId xmlns:r="http://schemas.openxmlformats.org/officeDocument/2006/relationships" id="260" r:id="R103eccf5418848bd"/>
    <p:sldId xmlns:r="http://schemas.openxmlformats.org/officeDocument/2006/relationships" id="261" r:id="R8612fa6e521d462a"/>
    <p:sldId xmlns:r="http://schemas.openxmlformats.org/officeDocument/2006/relationships" id="262" r:id="R5927a4ca9d9042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dd8b7dfefa4845" /><Relationship Type="http://schemas.openxmlformats.org/officeDocument/2006/relationships/slide" Target="/ppt/slides/slide1.xml" Id="Re9680ffbb5d4484f" /><Relationship Type="http://schemas.openxmlformats.org/officeDocument/2006/relationships/slide" Target="/ppt/slides/slide2.xml" Id="R33cb0749e5a04cb6" /><Relationship Type="http://schemas.openxmlformats.org/officeDocument/2006/relationships/slide" Target="/ppt/slides/slide3.xml" Id="Rd829e4b7092b4b98" /><Relationship Type="http://schemas.openxmlformats.org/officeDocument/2006/relationships/slide" Target="/ppt/slides/slide4.xml" Id="Ref41181d7e064d59" /><Relationship Type="http://schemas.openxmlformats.org/officeDocument/2006/relationships/slide" Target="/ppt/slides/slide5.xml" Id="R103eccf5418848bd" /><Relationship Type="http://schemas.openxmlformats.org/officeDocument/2006/relationships/slide" Target="/ppt/slides/slide6.xml" Id="R8612fa6e521d462a" /><Relationship Type="http://schemas.openxmlformats.org/officeDocument/2006/relationships/slide" Target="/ppt/slides/slide7.xml" Id="R5927a4ca9d9042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2746f793347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20d2286844fe8" /><Relationship Type="http://schemas.openxmlformats.org/officeDocument/2006/relationships/theme" Target="/ppt/slideMasters/theme/theme1.xml" Id="R92d5c8e437034c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520d2286844f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32e92ddf54d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00131550d4a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445e18cbc4b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14a63a1b540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dfe81e74141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90b71ebbe4e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6032e57ca4b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FRONTAL ALUMINIUM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FRONTAL ALUMINIUM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FRONTAL ALUMINIUM AS ble etablert [år] og holder til i Langangen.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FRONTAL ALUMINIUM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FRONTAL ALUMINIUM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FRONTAL ALUMINIUM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21 548 050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−3 531 753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−4 253 788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−2 913 736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7 172 983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FRONTAL ALUMINIUM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SGI EIENDOM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TAMO ØST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FRONTAL ALUMINIUM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Heirønningen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3947 Langangen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13 02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post@frontal.as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959 957 592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FRONTAL ALUMINIUM AS</a:t>
            </a:r>
          </a:p>
        </p:txBody>
      </p:sp>
    </p:spTree>
  </p:cSld>
  <p:clrMapOvr>
    <a:masterClrMapping xmlns:a="http://schemas.openxmlformats.org/drawingml/2006/main"/>
  </p:clrMapOvr>
</p:sld>
</file>