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11d87e853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5d2cd8be046db"/>
  </p:sldMasterIdLst>
  <p:sldIdLst>
    <p:sldId xmlns:r="http://schemas.openxmlformats.org/officeDocument/2006/relationships" id="256" r:id="R1c0b864366324c6d"/>
    <p:sldId xmlns:r="http://schemas.openxmlformats.org/officeDocument/2006/relationships" id="257" r:id="Rd695ea19b0794980"/>
    <p:sldId xmlns:r="http://schemas.openxmlformats.org/officeDocument/2006/relationships" id="258" r:id="R10f22a10d3944082"/>
    <p:sldId xmlns:r="http://schemas.openxmlformats.org/officeDocument/2006/relationships" id="259" r:id="R8cdb4b6606264994"/>
    <p:sldId xmlns:r="http://schemas.openxmlformats.org/officeDocument/2006/relationships" id="260" r:id="R17d60ed710a04bb1"/>
    <p:sldId xmlns:r="http://schemas.openxmlformats.org/officeDocument/2006/relationships" id="261" r:id="R2cffa75add3d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5d2cd8be046db" /><Relationship Type="http://schemas.openxmlformats.org/officeDocument/2006/relationships/slide" Target="/ppt/slides/slide1.xml" Id="R1c0b864366324c6d" /><Relationship Type="http://schemas.openxmlformats.org/officeDocument/2006/relationships/slide" Target="/ppt/slides/slide2.xml" Id="Rd695ea19b0794980" /><Relationship Type="http://schemas.openxmlformats.org/officeDocument/2006/relationships/slide" Target="/ppt/slides/slide3.xml" Id="R10f22a10d3944082" /><Relationship Type="http://schemas.openxmlformats.org/officeDocument/2006/relationships/slide" Target="/ppt/slides/slide4.xml" Id="R8cdb4b6606264994" /><Relationship Type="http://schemas.openxmlformats.org/officeDocument/2006/relationships/slide" Target="/ppt/slides/slide5.xml" Id="R17d60ed710a04bb1" /><Relationship Type="http://schemas.openxmlformats.org/officeDocument/2006/relationships/slide" Target="/ppt/slides/slide6.xml" Id="R2cffa75add3d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ca23c4a18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fd17be74432f" /><Relationship Type="http://schemas.openxmlformats.org/officeDocument/2006/relationships/theme" Target="/ppt/slideMasters/theme/theme1.xml" Id="Rf255122c808e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4fd17be74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1b29f796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6119228ee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73e4ab3f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9f3c84fd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7b41c83ae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cd5dce71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