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0b66bdb1a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12f497c1643ac"/>
  </p:sldMasterIdLst>
  <p:sldIdLst>
    <p:sldId xmlns:r="http://schemas.openxmlformats.org/officeDocument/2006/relationships" id="256" r:id="R3b3dafb464dd497a"/>
    <p:sldId xmlns:r="http://schemas.openxmlformats.org/officeDocument/2006/relationships" id="257" r:id="Re037525ed57b4b0e"/>
    <p:sldId xmlns:r="http://schemas.openxmlformats.org/officeDocument/2006/relationships" id="258" r:id="R4d22fac5ba3f4848"/>
    <p:sldId xmlns:r="http://schemas.openxmlformats.org/officeDocument/2006/relationships" id="259" r:id="R5e1a02a46e60405f"/>
    <p:sldId xmlns:r="http://schemas.openxmlformats.org/officeDocument/2006/relationships" id="260" r:id="Re7d9a645457d4202"/>
    <p:sldId xmlns:r="http://schemas.openxmlformats.org/officeDocument/2006/relationships" id="261" r:id="Rc3daf6c189b04f67"/>
    <p:sldId xmlns:r="http://schemas.openxmlformats.org/officeDocument/2006/relationships" id="262" r:id="R65bb9efe0c6e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12f497c1643ac" /><Relationship Type="http://schemas.openxmlformats.org/officeDocument/2006/relationships/slide" Target="/ppt/slides/slide1.xml" Id="R3b3dafb464dd497a" /><Relationship Type="http://schemas.openxmlformats.org/officeDocument/2006/relationships/slide" Target="/ppt/slides/slide2.xml" Id="Re037525ed57b4b0e" /><Relationship Type="http://schemas.openxmlformats.org/officeDocument/2006/relationships/slide" Target="/ppt/slides/slide3.xml" Id="R4d22fac5ba3f4848" /><Relationship Type="http://schemas.openxmlformats.org/officeDocument/2006/relationships/slide" Target="/ppt/slides/slide4.xml" Id="R5e1a02a46e60405f" /><Relationship Type="http://schemas.openxmlformats.org/officeDocument/2006/relationships/slide" Target="/ppt/slides/slide5.xml" Id="Re7d9a645457d4202" /><Relationship Type="http://schemas.openxmlformats.org/officeDocument/2006/relationships/slide" Target="/ppt/slides/slide6.xml" Id="Rc3daf6c189b04f67" /><Relationship Type="http://schemas.openxmlformats.org/officeDocument/2006/relationships/slide" Target="/ppt/slides/slide7.xml" Id="R65bb9efe0c6e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5d0a1b966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b4af0163a44f7" /><Relationship Type="http://schemas.openxmlformats.org/officeDocument/2006/relationships/theme" Target="/ppt/slideMasters/theme/theme1.xml" Id="R6d371d87d182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b4af0163a44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0d5c80ca8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51a09d2ad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16be8dbcc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3b1dc3251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cce2c5c6e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82431cdfa47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3921b499c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PER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KJELL SYVER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