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a28c8b23cf4e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ef05e443c8494f"/>
  </p:sldMasterIdLst>
  <p:sldIdLst>
    <p:sldId xmlns:r="http://schemas.openxmlformats.org/officeDocument/2006/relationships" id="256" r:id="Rf1cc5fb252144325"/>
    <p:sldId xmlns:r="http://schemas.openxmlformats.org/officeDocument/2006/relationships" id="257" r:id="Rcf12d0d0fe8f437b"/>
    <p:sldId xmlns:r="http://schemas.openxmlformats.org/officeDocument/2006/relationships" id="258" r:id="R88608d4d29ac4121"/>
    <p:sldId xmlns:r="http://schemas.openxmlformats.org/officeDocument/2006/relationships" id="259" r:id="Rd4d755ca85af4b4a"/>
    <p:sldId xmlns:r="http://schemas.openxmlformats.org/officeDocument/2006/relationships" id="260" r:id="Rd267bf3b7cdc4395"/>
    <p:sldId xmlns:r="http://schemas.openxmlformats.org/officeDocument/2006/relationships" id="261" r:id="R5d162f77a32b4ef6"/>
    <p:sldId xmlns:r="http://schemas.openxmlformats.org/officeDocument/2006/relationships" id="262" r:id="Rfb9fb00000aa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f05e443c8494f" /><Relationship Type="http://schemas.openxmlformats.org/officeDocument/2006/relationships/slide" Target="/ppt/slides/slide1.xml" Id="Rf1cc5fb252144325" /><Relationship Type="http://schemas.openxmlformats.org/officeDocument/2006/relationships/slide" Target="/ppt/slides/slide2.xml" Id="Rcf12d0d0fe8f437b" /><Relationship Type="http://schemas.openxmlformats.org/officeDocument/2006/relationships/slide" Target="/ppt/slides/slide3.xml" Id="R88608d4d29ac4121" /><Relationship Type="http://schemas.openxmlformats.org/officeDocument/2006/relationships/slide" Target="/ppt/slides/slide4.xml" Id="Rd4d755ca85af4b4a" /><Relationship Type="http://schemas.openxmlformats.org/officeDocument/2006/relationships/slide" Target="/ppt/slides/slide5.xml" Id="Rd267bf3b7cdc4395" /><Relationship Type="http://schemas.openxmlformats.org/officeDocument/2006/relationships/slide" Target="/ppt/slides/slide6.xml" Id="R5d162f77a32b4ef6" /><Relationship Type="http://schemas.openxmlformats.org/officeDocument/2006/relationships/slide" Target="/ppt/slides/slide7.xml" Id="Rfb9fb00000aa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1534adf6349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007cc00f44cbb" /><Relationship Type="http://schemas.openxmlformats.org/officeDocument/2006/relationships/theme" Target="/ppt/slideMasters/theme/theme1.xml" Id="Re802574b320a41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0007cc00f4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0cd747eec4a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c4e8641d1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8d91f08aa49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cf15d46d74c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e726e9da143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7cd4f8b3447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d1dd049f04c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TREVIRKE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TREVIRKE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6 965 826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7 492 574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TREVIRKE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Engelsvikenveien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26 60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960 173 813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TREVIRKE AS</a:t>
            </a:r>
          </a:p>
        </p:txBody>
      </p:sp>
    </p:spTree>
  </p:cSld>
  <p:clrMapOvr>
    <a:masterClrMapping xmlns:a="http://schemas.openxmlformats.org/drawingml/2006/main"/>
  </p:clrMapOvr>
</p:sld>
</file>