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591c899d6d46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e1d34ab94043f1"/>
  </p:sldMasterIdLst>
  <p:sldIdLst>
    <p:sldId xmlns:r="http://schemas.openxmlformats.org/officeDocument/2006/relationships" id="256" r:id="R26942b8d407b490a"/>
    <p:sldId xmlns:r="http://schemas.openxmlformats.org/officeDocument/2006/relationships" id="257" r:id="R49d649b4d2464d13"/>
    <p:sldId xmlns:r="http://schemas.openxmlformats.org/officeDocument/2006/relationships" id="258" r:id="R4edcd8df8b86499b"/>
    <p:sldId xmlns:r="http://schemas.openxmlformats.org/officeDocument/2006/relationships" id="259" r:id="Rf6c9477fa73e44fb"/>
    <p:sldId xmlns:r="http://schemas.openxmlformats.org/officeDocument/2006/relationships" id="260" r:id="R0d048b9c585a4d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e1d34ab94043f1" /><Relationship Type="http://schemas.openxmlformats.org/officeDocument/2006/relationships/slide" Target="/ppt/slides/slide1.xml" Id="R26942b8d407b490a" /><Relationship Type="http://schemas.openxmlformats.org/officeDocument/2006/relationships/slide" Target="/ppt/slides/slide2.xml" Id="R49d649b4d2464d13" /><Relationship Type="http://schemas.openxmlformats.org/officeDocument/2006/relationships/slide" Target="/ppt/slides/slide3.xml" Id="R4edcd8df8b86499b" /><Relationship Type="http://schemas.openxmlformats.org/officeDocument/2006/relationships/slide" Target="/ppt/slides/slide4.xml" Id="Rf6c9477fa73e44fb" /><Relationship Type="http://schemas.openxmlformats.org/officeDocument/2006/relationships/slide" Target="/ppt/slides/slide5.xml" Id="R0d048b9c585a4d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4e5b3dc8194c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0525069eb4faf" /><Relationship Type="http://schemas.openxmlformats.org/officeDocument/2006/relationships/theme" Target="/ppt/slideMasters/theme/theme1.xml" Id="Rf3fd7356b6d74c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20525069eb4f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96d8ce5004e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58c504a4545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53f8ba5e844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072506a2f41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b661e497843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BODIL NES FRISØR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BODIL NES FRISØR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NES FRISØR ble etablert [år] og holder til i Prestfoss.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BODIL NES FRISØR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BODIL NES FRISØR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BODIL NES FRISØR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Vestsideveien 644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3350 Prestfoss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71 05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960 204 751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BODIL NES FRISØR</a:t>
            </a:r>
          </a:p>
        </p:txBody>
      </p:sp>
    </p:spTree>
  </p:cSld>
  <p:clrMapOvr>
    <a:masterClrMapping xmlns:a="http://schemas.openxmlformats.org/drawingml/2006/main"/>
  </p:clrMapOvr>
</p:sld>
</file>