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7bc426810142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a805799a16415c"/>
  </p:sldMasterIdLst>
  <p:sldIdLst>
    <p:sldId xmlns:r="http://schemas.openxmlformats.org/officeDocument/2006/relationships" id="256" r:id="R032fe8f97b9f4abd"/>
    <p:sldId xmlns:r="http://schemas.openxmlformats.org/officeDocument/2006/relationships" id="257" r:id="Rdf40ba7cc12e4a0d"/>
    <p:sldId xmlns:r="http://schemas.openxmlformats.org/officeDocument/2006/relationships" id="258" r:id="Rf4b3182c82c24038"/>
    <p:sldId xmlns:r="http://schemas.openxmlformats.org/officeDocument/2006/relationships" id="259" r:id="Ree43b8f273c249da"/>
    <p:sldId xmlns:r="http://schemas.openxmlformats.org/officeDocument/2006/relationships" id="260" r:id="R260d9306cba04452"/>
    <p:sldId xmlns:r="http://schemas.openxmlformats.org/officeDocument/2006/relationships" id="261" r:id="R912d1314c4df47be"/>
    <p:sldId xmlns:r="http://schemas.openxmlformats.org/officeDocument/2006/relationships" id="262" r:id="R2cb0019e233e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805799a16415c" /><Relationship Type="http://schemas.openxmlformats.org/officeDocument/2006/relationships/slide" Target="/ppt/slides/slide1.xml" Id="R032fe8f97b9f4abd" /><Relationship Type="http://schemas.openxmlformats.org/officeDocument/2006/relationships/slide" Target="/ppt/slides/slide2.xml" Id="Rdf40ba7cc12e4a0d" /><Relationship Type="http://schemas.openxmlformats.org/officeDocument/2006/relationships/slide" Target="/ppt/slides/slide3.xml" Id="Rf4b3182c82c24038" /><Relationship Type="http://schemas.openxmlformats.org/officeDocument/2006/relationships/slide" Target="/ppt/slides/slide4.xml" Id="Ree43b8f273c249da" /><Relationship Type="http://schemas.openxmlformats.org/officeDocument/2006/relationships/slide" Target="/ppt/slides/slide5.xml" Id="R260d9306cba04452" /><Relationship Type="http://schemas.openxmlformats.org/officeDocument/2006/relationships/slide" Target="/ppt/slides/slide6.xml" Id="R912d1314c4df47be" /><Relationship Type="http://schemas.openxmlformats.org/officeDocument/2006/relationships/slide" Target="/ppt/slides/slide7.xml" Id="R2cb0019e233e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7d81f222b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79f87e5154cee" /><Relationship Type="http://schemas.openxmlformats.org/officeDocument/2006/relationships/theme" Target="/ppt/slideMasters/theme/theme1.xml" Id="R41155d6ab48847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479f87e515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4a1ecb470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353f78a1647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d977f01bc40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86802c9a24f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4fc781a7545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a0fc0e96f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994b5008049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ROSENBACH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ROSENBACH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ROSENBACH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ROSENBACH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ROSENBACH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ROSENBACH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−9 345 489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63 108 207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65 624 215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165 290 092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ROSENBACH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JTA AS  –  73,1 %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 HOLDING AS  –  26,3 %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 HOLDING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JTA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ROSENBACH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83 06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960 240 049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ROSENBACH</a:t>
            </a:r>
          </a:p>
        </p:txBody>
      </p:sp>
    </p:spTree>
  </p:cSld>
  <p:clrMapOvr>
    <a:masterClrMapping xmlns:a="http://schemas.openxmlformats.org/drawingml/2006/main"/>
  </p:clrMapOvr>
</p:sld>
</file>