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614a0c64244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e37c88feb547a3"/>
  </p:sldMasterIdLst>
  <p:sldIdLst>
    <p:sldId xmlns:r="http://schemas.openxmlformats.org/officeDocument/2006/relationships" id="256" r:id="R74a0c972efb4412b"/>
    <p:sldId xmlns:r="http://schemas.openxmlformats.org/officeDocument/2006/relationships" id="257" r:id="R28f6915f5c8740f7"/>
    <p:sldId xmlns:r="http://schemas.openxmlformats.org/officeDocument/2006/relationships" id="258" r:id="R29e1618096424e5a"/>
    <p:sldId xmlns:r="http://schemas.openxmlformats.org/officeDocument/2006/relationships" id="259" r:id="R36ee9837a36c4dc1"/>
    <p:sldId xmlns:r="http://schemas.openxmlformats.org/officeDocument/2006/relationships" id="260" r:id="R2a4685df7799475b"/>
    <p:sldId xmlns:r="http://schemas.openxmlformats.org/officeDocument/2006/relationships" id="261" r:id="R0657e11ad8a341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37c88feb547a3" /><Relationship Type="http://schemas.openxmlformats.org/officeDocument/2006/relationships/slide" Target="/ppt/slides/slide1.xml" Id="R74a0c972efb4412b" /><Relationship Type="http://schemas.openxmlformats.org/officeDocument/2006/relationships/slide" Target="/ppt/slides/slide2.xml" Id="R28f6915f5c8740f7" /><Relationship Type="http://schemas.openxmlformats.org/officeDocument/2006/relationships/slide" Target="/ppt/slides/slide3.xml" Id="R29e1618096424e5a" /><Relationship Type="http://schemas.openxmlformats.org/officeDocument/2006/relationships/slide" Target="/ppt/slides/slide4.xml" Id="R36ee9837a36c4dc1" /><Relationship Type="http://schemas.openxmlformats.org/officeDocument/2006/relationships/slide" Target="/ppt/slides/slide5.xml" Id="R2a4685df7799475b" /><Relationship Type="http://schemas.openxmlformats.org/officeDocument/2006/relationships/slide" Target="/ppt/slides/slide6.xml" Id="R0657e11ad8a341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bcaa2de6849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9c1a5daae420d" /><Relationship Type="http://schemas.openxmlformats.org/officeDocument/2006/relationships/theme" Target="/ppt/slideMasters/theme/theme1.xml" Id="R99d8abbc92994c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09c1a5daae42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2b4d6437c4e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35714d90243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232883f374a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5baba661543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489d80b2a42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faa9132974c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FORVALTNINGDRIFTVEDLIKEHOLD TOTAL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FORVALTNINGDRIFTVEDLIKEHOLD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FORVALTNINGDRIFTVEDLIKEHOLD TOTAL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FORVALTNINGDRIFTVEDLIKEHOLD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FORVALTNINGDRIFTVEDLIKEHOLD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FORVALTNINGDRIFTVEDLIKEHOLD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ROSENBACH  –  61,0 %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ANDERS FRITJOF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ANDERSON HANS JAN HENRY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FORVALTNINGDRIFTVEDLIKEHOLD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960 240 316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FORVALTNINGDRIFTVEDLIKEHOLD TOTAL AS</a:t>
            </a:r>
          </a:p>
        </p:txBody>
      </p:sp>
    </p:spTree>
  </p:cSld>
  <p:clrMapOvr>
    <a:masterClrMapping xmlns:a="http://schemas.openxmlformats.org/drawingml/2006/main"/>
  </p:clrMapOvr>
</p:sld>
</file>