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17440ad9c446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35c21a1da547c6"/>
  </p:sldMasterIdLst>
  <p:sldIdLst>
    <p:sldId xmlns:r="http://schemas.openxmlformats.org/officeDocument/2006/relationships" id="256" r:id="Rf3d9c55b03db414c"/>
    <p:sldId xmlns:r="http://schemas.openxmlformats.org/officeDocument/2006/relationships" id="257" r:id="Rb8f74305b4f84f18"/>
    <p:sldId xmlns:r="http://schemas.openxmlformats.org/officeDocument/2006/relationships" id="258" r:id="R3e64e9c41a774c34"/>
    <p:sldId xmlns:r="http://schemas.openxmlformats.org/officeDocument/2006/relationships" id="259" r:id="Rb81e62f8f6a74344"/>
    <p:sldId xmlns:r="http://schemas.openxmlformats.org/officeDocument/2006/relationships" id="260" r:id="Rc178163a1e7e4e50"/>
    <p:sldId xmlns:r="http://schemas.openxmlformats.org/officeDocument/2006/relationships" id="261" r:id="R0166496c40d14337"/>
    <p:sldId xmlns:r="http://schemas.openxmlformats.org/officeDocument/2006/relationships" id="262" r:id="R00a990e2548143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35c21a1da547c6" /><Relationship Type="http://schemas.openxmlformats.org/officeDocument/2006/relationships/slide" Target="/ppt/slides/slide1.xml" Id="Rf3d9c55b03db414c" /><Relationship Type="http://schemas.openxmlformats.org/officeDocument/2006/relationships/slide" Target="/ppt/slides/slide2.xml" Id="Rb8f74305b4f84f18" /><Relationship Type="http://schemas.openxmlformats.org/officeDocument/2006/relationships/slide" Target="/ppt/slides/slide3.xml" Id="R3e64e9c41a774c34" /><Relationship Type="http://schemas.openxmlformats.org/officeDocument/2006/relationships/slide" Target="/ppt/slides/slide4.xml" Id="Rb81e62f8f6a74344" /><Relationship Type="http://schemas.openxmlformats.org/officeDocument/2006/relationships/slide" Target="/ppt/slides/slide5.xml" Id="Rc178163a1e7e4e50" /><Relationship Type="http://schemas.openxmlformats.org/officeDocument/2006/relationships/slide" Target="/ppt/slides/slide6.xml" Id="R0166496c40d14337" /><Relationship Type="http://schemas.openxmlformats.org/officeDocument/2006/relationships/slide" Target="/ppt/slides/slide7.xml" Id="R00a990e2548143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69f48a40c45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7013fa8b14224" /><Relationship Type="http://schemas.openxmlformats.org/officeDocument/2006/relationships/theme" Target="/ppt/slideMasters/theme/theme1.xml" Id="R12fdf2c553694a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17013fa8b142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c11f6ee5344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447e1e70d49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c4f4f5d6148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5a7d5fa3e4b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783c70dff4b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40d3a740348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8a3c9f6d846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GLOBAL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GLOBAL PARTNERS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211 600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286 911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2 038 417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2 346 179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SVEIN-ERIK STOLPE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Fusdal terrasse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960 254 813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GLOBAL PARTNERS AS</a:t>
            </a:r>
          </a:p>
        </p:txBody>
      </p:sp>
    </p:spTree>
  </p:cSld>
  <p:clrMapOvr>
    <a:masterClrMapping xmlns:a="http://schemas.openxmlformats.org/drawingml/2006/main"/>
  </p:clrMapOvr>
</p:sld>
</file>