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080b7129a94a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9a7d3f6d1f4e6b"/>
  </p:sldMasterIdLst>
  <p:sldIdLst>
    <p:sldId xmlns:r="http://schemas.openxmlformats.org/officeDocument/2006/relationships" id="256" r:id="R55871f5cab79464c"/>
    <p:sldId xmlns:r="http://schemas.openxmlformats.org/officeDocument/2006/relationships" id="257" r:id="R34bdfcc89d964334"/>
    <p:sldId xmlns:r="http://schemas.openxmlformats.org/officeDocument/2006/relationships" id="258" r:id="R6f6d99032bd44718"/>
    <p:sldId xmlns:r="http://schemas.openxmlformats.org/officeDocument/2006/relationships" id="259" r:id="Rac983f62552c413b"/>
    <p:sldId xmlns:r="http://schemas.openxmlformats.org/officeDocument/2006/relationships" id="260" r:id="R61914e7942e04faf"/>
    <p:sldId xmlns:r="http://schemas.openxmlformats.org/officeDocument/2006/relationships" id="261" r:id="R7e82a10c3f4540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9a7d3f6d1f4e6b" /><Relationship Type="http://schemas.openxmlformats.org/officeDocument/2006/relationships/slide" Target="/ppt/slides/slide1.xml" Id="R55871f5cab79464c" /><Relationship Type="http://schemas.openxmlformats.org/officeDocument/2006/relationships/slide" Target="/ppt/slides/slide2.xml" Id="R34bdfcc89d964334" /><Relationship Type="http://schemas.openxmlformats.org/officeDocument/2006/relationships/slide" Target="/ppt/slides/slide3.xml" Id="R6f6d99032bd44718" /><Relationship Type="http://schemas.openxmlformats.org/officeDocument/2006/relationships/slide" Target="/ppt/slides/slide4.xml" Id="Rac983f62552c413b" /><Relationship Type="http://schemas.openxmlformats.org/officeDocument/2006/relationships/slide" Target="/ppt/slides/slide5.xml" Id="R61914e7942e04faf" /><Relationship Type="http://schemas.openxmlformats.org/officeDocument/2006/relationships/slide" Target="/ppt/slides/slide6.xml" Id="R7e82a10c3f4540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5e0ded097345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d235d87bde409f" /><Relationship Type="http://schemas.openxmlformats.org/officeDocument/2006/relationships/theme" Target="/ppt/slideMasters/theme/theme1.xml" Id="R2b661165885a4f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d235d87bde40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2541bfc72046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f17b0ca1f47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10e61bcab45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e98e2a372d48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4c4409441844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35cd899a24f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KJELL INGE BRENDEHAUG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INGE BRENDEHAUG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INGE BRENDEHAUG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INGE BRENDEHAUG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INGE BRENDEHAUG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INGE BRENDEHAUG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BRENDEHAUG KJELL INGE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INGE BRENDEHAUG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960 265 939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INGE BRENDEHAUG AS</a:t>
            </a:r>
          </a:p>
        </p:txBody>
      </p:sp>
    </p:spTree>
  </p:cSld>
  <p:clrMapOvr>
    <a:masterClrMapping xmlns:a="http://schemas.openxmlformats.org/drawingml/2006/main"/>
  </p:clrMapOvr>
</p:sld>
</file>