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391508b98c4c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a664626b1542ea"/>
  </p:sldMasterIdLst>
  <p:sldIdLst>
    <p:sldId xmlns:r="http://schemas.openxmlformats.org/officeDocument/2006/relationships" id="256" r:id="R9aaf5bb40abe4a1b"/>
    <p:sldId xmlns:r="http://schemas.openxmlformats.org/officeDocument/2006/relationships" id="257" r:id="R1cec6fa2d9e24214"/>
    <p:sldId xmlns:r="http://schemas.openxmlformats.org/officeDocument/2006/relationships" id="258" r:id="R7940f2e1cecb4c9b"/>
    <p:sldId xmlns:r="http://schemas.openxmlformats.org/officeDocument/2006/relationships" id="259" r:id="R75b7f0096d704399"/>
    <p:sldId xmlns:r="http://schemas.openxmlformats.org/officeDocument/2006/relationships" id="260" r:id="R4adcdde08a9d462c"/>
    <p:sldId xmlns:r="http://schemas.openxmlformats.org/officeDocument/2006/relationships" id="261" r:id="R2058723d641149b0"/>
    <p:sldId xmlns:r="http://schemas.openxmlformats.org/officeDocument/2006/relationships" id="262" r:id="Ra78d4e4afc3743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a664626b1542ea" /><Relationship Type="http://schemas.openxmlformats.org/officeDocument/2006/relationships/slide" Target="/ppt/slides/slide1.xml" Id="R9aaf5bb40abe4a1b" /><Relationship Type="http://schemas.openxmlformats.org/officeDocument/2006/relationships/slide" Target="/ppt/slides/slide2.xml" Id="R1cec6fa2d9e24214" /><Relationship Type="http://schemas.openxmlformats.org/officeDocument/2006/relationships/slide" Target="/ppt/slides/slide3.xml" Id="R7940f2e1cecb4c9b" /><Relationship Type="http://schemas.openxmlformats.org/officeDocument/2006/relationships/slide" Target="/ppt/slides/slide4.xml" Id="R75b7f0096d704399" /><Relationship Type="http://schemas.openxmlformats.org/officeDocument/2006/relationships/slide" Target="/ppt/slides/slide5.xml" Id="R4adcdde08a9d462c" /><Relationship Type="http://schemas.openxmlformats.org/officeDocument/2006/relationships/slide" Target="/ppt/slides/slide6.xml" Id="R2058723d641149b0" /><Relationship Type="http://schemas.openxmlformats.org/officeDocument/2006/relationships/slide" Target="/ppt/slides/slide7.xml" Id="Ra78d4e4afc3743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559d3612c44a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05a84d44243ab" /><Relationship Type="http://schemas.openxmlformats.org/officeDocument/2006/relationships/theme" Target="/ppt/slideMasters/theme/theme1.xml" Id="R69d5592253744d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005a84d44243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7b4e0408d4d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11e5af0e145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ecef223f849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895397dac43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ccfc112a841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93b7a1c5845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1bc381d774d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FJORDGAP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FJORDGAP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FJORDGAP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FJORDGAP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FJORDGAP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237 524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237 524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FJORDGAP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ØKSNES SVEIN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FJORDGAP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960 286 375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FJORDGAP AS</a:t>
            </a:r>
          </a:p>
        </p:txBody>
      </p:sp>
    </p:spTree>
  </p:cSld>
  <p:clrMapOvr>
    <a:masterClrMapping xmlns:a="http://schemas.openxmlformats.org/drawingml/2006/main"/>
  </p:clrMapOvr>
</p:sld>
</file>