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24bbd5a5c141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db45f63de34cf5"/>
  </p:sldMasterIdLst>
  <p:sldIdLst>
    <p:sldId xmlns:r="http://schemas.openxmlformats.org/officeDocument/2006/relationships" id="256" r:id="R46b5c13387b04f26"/>
    <p:sldId xmlns:r="http://schemas.openxmlformats.org/officeDocument/2006/relationships" id="257" r:id="Rd7e280ae865a4051"/>
    <p:sldId xmlns:r="http://schemas.openxmlformats.org/officeDocument/2006/relationships" id="258" r:id="R936cb51b5d284143"/>
    <p:sldId xmlns:r="http://schemas.openxmlformats.org/officeDocument/2006/relationships" id="259" r:id="R10eae07b31294360"/>
    <p:sldId xmlns:r="http://schemas.openxmlformats.org/officeDocument/2006/relationships" id="260" r:id="R2c3c2a6a8cdd4192"/>
    <p:sldId xmlns:r="http://schemas.openxmlformats.org/officeDocument/2006/relationships" id="261" r:id="R6ec7dc13cfb648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b45f63de34cf5" /><Relationship Type="http://schemas.openxmlformats.org/officeDocument/2006/relationships/slide" Target="/ppt/slides/slide1.xml" Id="R46b5c13387b04f26" /><Relationship Type="http://schemas.openxmlformats.org/officeDocument/2006/relationships/slide" Target="/ppt/slides/slide2.xml" Id="Rd7e280ae865a4051" /><Relationship Type="http://schemas.openxmlformats.org/officeDocument/2006/relationships/slide" Target="/ppt/slides/slide3.xml" Id="R936cb51b5d284143" /><Relationship Type="http://schemas.openxmlformats.org/officeDocument/2006/relationships/slide" Target="/ppt/slides/slide4.xml" Id="R10eae07b31294360" /><Relationship Type="http://schemas.openxmlformats.org/officeDocument/2006/relationships/slide" Target="/ppt/slides/slide5.xml" Id="R2c3c2a6a8cdd4192" /><Relationship Type="http://schemas.openxmlformats.org/officeDocument/2006/relationships/slide" Target="/ppt/slides/slide6.xml" Id="R6ec7dc13cfb648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17ee261384a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21f93e3b740e1" /><Relationship Type="http://schemas.openxmlformats.org/officeDocument/2006/relationships/theme" Target="/ppt/slideMasters/theme/theme1.xml" Id="R60ffe1adb53b40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621f93e3b740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bfc57dbfa41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8ba77db9947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7dfcfc3304b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ff63a955d47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2dfbcf66b4b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bc402bb8c43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MASTER MANAGEMENT INTERNATIONAL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MASTER MANAGEMENT INTERNATIONAL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MASTER MANAGEMENT INTERNATIONAL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MASTER MANAGEMENT INTERNATIONAL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MASTER MANAGEMENT INTERNATIONAL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MASTER MANAGEMENT INTERNATIONAL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DÅVØY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MASTER MANAGEMENT INTERNATIONAL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960 319 079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MASTER MANAGEMENT INTERNATIONAL NORGE AS</a:t>
            </a:r>
          </a:p>
        </p:txBody>
      </p:sp>
    </p:spTree>
  </p:cSld>
  <p:clrMapOvr>
    <a:masterClrMapping xmlns:a="http://schemas.openxmlformats.org/drawingml/2006/main"/>
  </p:clrMapOvr>
</p:sld>
</file>