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e96a58943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24f3e52b534168"/>
  </p:sldMasterIdLst>
  <p:sldIdLst>
    <p:sldId xmlns:r="http://schemas.openxmlformats.org/officeDocument/2006/relationships" id="256" r:id="R0c15b30a94e649f4"/>
    <p:sldId xmlns:r="http://schemas.openxmlformats.org/officeDocument/2006/relationships" id="257" r:id="R63c69e15b604417d"/>
    <p:sldId xmlns:r="http://schemas.openxmlformats.org/officeDocument/2006/relationships" id="258" r:id="R49bd8bd6d66d4122"/>
    <p:sldId xmlns:r="http://schemas.openxmlformats.org/officeDocument/2006/relationships" id="259" r:id="Rbd7495f1932e4a17"/>
    <p:sldId xmlns:r="http://schemas.openxmlformats.org/officeDocument/2006/relationships" id="260" r:id="R36a08d18f64a44a1"/>
    <p:sldId xmlns:r="http://schemas.openxmlformats.org/officeDocument/2006/relationships" id="261" r:id="Ra6ad41347bd74798"/>
    <p:sldId xmlns:r="http://schemas.openxmlformats.org/officeDocument/2006/relationships" id="262" r:id="Rd1fb6018ef28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4f3e52b534168" /><Relationship Type="http://schemas.openxmlformats.org/officeDocument/2006/relationships/slide" Target="/ppt/slides/slide1.xml" Id="R0c15b30a94e649f4" /><Relationship Type="http://schemas.openxmlformats.org/officeDocument/2006/relationships/slide" Target="/ppt/slides/slide2.xml" Id="R63c69e15b604417d" /><Relationship Type="http://schemas.openxmlformats.org/officeDocument/2006/relationships/slide" Target="/ppt/slides/slide3.xml" Id="R49bd8bd6d66d4122" /><Relationship Type="http://schemas.openxmlformats.org/officeDocument/2006/relationships/slide" Target="/ppt/slides/slide4.xml" Id="Rbd7495f1932e4a17" /><Relationship Type="http://schemas.openxmlformats.org/officeDocument/2006/relationships/slide" Target="/ppt/slides/slide5.xml" Id="R36a08d18f64a44a1" /><Relationship Type="http://schemas.openxmlformats.org/officeDocument/2006/relationships/slide" Target="/ppt/slides/slide6.xml" Id="Ra6ad41347bd74798" /><Relationship Type="http://schemas.openxmlformats.org/officeDocument/2006/relationships/slide" Target="/ppt/slides/slide7.xml" Id="Rd1fb6018ef28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2372559ec4b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5b1a0f8c94447" /><Relationship Type="http://schemas.openxmlformats.org/officeDocument/2006/relationships/theme" Target="/ppt/slideMasters/theme/theme1.xml" Id="R0da1a89f9645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75b1a0f8c944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892c83b204a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007bb7c9b48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f9ccf32cc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891259f2141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6f63debb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dd64f6fb54e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69d8cb14a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KVERVA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 INDUSTRIER AS ble etablert [år] og holder til i Kverva.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1 705 383 000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1 601 886 000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1 540 134 000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5 335 951 000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7 832 465 000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7266 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960 329 856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KVERVA INDUSTRIER AS</a:t>
            </a:r>
          </a:p>
        </p:txBody>
      </p:sp>
    </p:spTree>
  </p:cSld>
  <p:clrMapOvr>
    <a:masterClrMapping xmlns:a="http://schemas.openxmlformats.org/drawingml/2006/main"/>
  </p:clrMapOvr>
</p:sld>
</file>