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b56697059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c9d6395ec4c93"/>
  </p:sldMasterIdLst>
  <p:sldIdLst>
    <p:sldId xmlns:r="http://schemas.openxmlformats.org/officeDocument/2006/relationships" id="256" r:id="R586205f8da4a4b17"/>
    <p:sldId xmlns:r="http://schemas.openxmlformats.org/officeDocument/2006/relationships" id="257" r:id="Rc0122298c1854ecc"/>
    <p:sldId xmlns:r="http://schemas.openxmlformats.org/officeDocument/2006/relationships" id="258" r:id="R114747cfedb44b6e"/>
    <p:sldId xmlns:r="http://schemas.openxmlformats.org/officeDocument/2006/relationships" id="259" r:id="R98d59280bc6c4640"/>
    <p:sldId xmlns:r="http://schemas.openxmlformats.org/officeDocument/2006/relationships" id="260" r:id="Rf2a14d2ab4494a09"/>
    <p:sldId xmlns:r="http://schemas.openxmlformats.org/officeDocument/2006/relationships" id="261" r:id="Rdd5b92b6e3ae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c9d6395ec4c93" /><Relationship Type="http://schemas.openxmlformats.org/officeDocument/2006/relationships/slide" Target="/ppt/slides/slide1.xml" Id="R586205f8da4a4b17" /><Relationship Type="http://schemas.openxmlformats.org/officeDocument/2006/relationships/slide" Target="/ppt/slides/slide2.xml" Id="Rc0122298c1854ecc" /><Relationship Type="http://schemas.openxmlformats.org/officeDocument/2006/relationships/slide" Target="/ppt/slides/slide3.xml" Id="R114747cfedb44b6e" /><Relationship Type="http://schemas.openxmlformats.org/officeDocument/2006/relationships/slide" Target="/ppt/slides/slide4.xml" Id="R98d59280bc6c4640" /><Relationship Type="http://schemas.openxmlformats.org/officeDocument/2006/relationships/slide" Target="/ppt/slides/slide5.xml" Id="Rf2a14d2ab4494a09" /><Relationship Type="http://schemas.openxmlformats.org/officeDocument/2006/relationships/slide" Target="/ppt/slides/slide6.xml" Id="Rdd5b92b6e3ae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812bf1e2d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3b4ae3dc4dce" /><Relationship Type="http://schemas.openxmlformats.org/officeDocument/2006/relationships/theme" Target="/ppt/slideMasters/theme/theme1.xml" Id="R55c4f9da5d6d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03b4ae3dc4d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36e3f5616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2b8a52b11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d7eea97ca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791e0d33c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c617177f4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83c5f54c6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SIRA EIENDOM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WIULLSGATE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Wiulls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thor@nordvent.no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960 346 939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SIRA EIENDOM AS</a:t>
            </a:r>
          </a:p>
        </p:txBody>
      </p:sp>
    </p:spTree>
  </p:cSld>
  <p:clrMapOvr>
    <a:masterClrMapping xmlns:a="http://schemas.openxmlformats.org/drawingml/2006/main"/>
  </p:clrMapOvr>
</p:sld>
</file>