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df3add5a63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717d808807409c"/>
  </p:sldMasterIdLst>
  <p:sldIdLst>
    <p:sldId xmlns:r="http://schemas.openxmlformats.org/officeDocument/2006/relationships" id="256" r:id="R796c8e15225e4523"/>
    <p:sldId xmlns:r="http://schemas.openxmlformats.org/officeDocument/2006/relationships" id="257" r:id="R1f4b0aaab18946a2"/>
    <p:sldId xmlns:r="http://schemas.openxmlformats.org/officeDocument/2006/relationships" id="258" r:id="Rf1b86497260e41c0"/>
    <p:sldId xmlns:r="http://schemas.openxmlformats.org/officeDocument/2006/relationships" id="259" r:id="Rcb002ac9c55f4232"/>
    <p:sldId xmlns:r="http://schemas.openxmlformats.org/officeDocument/2006/relationships" id="260" r:id="Rb3cac2b8bf8e4a99"/>
    <p:sldId xmlns:r="http://schemas.openxmlformats.org/officeDocument/2006/relationships" id="261" r:id="R648329f81cc3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17d808807409c" /><Relationship Type="http://schemas.openxmlformats.org/officeDocument/2006/relationships/slide" Target="/ppt/slides/slide1.xml" Id="R796c8e15225e4523" /><Relationship Type="http://schemas.openxmlformats.org/officeDocument/2006/relationships/slide" Target="/ppt/slides/slide2.xml" Id="R1f4b0aaab18946a2" /><Relationship Type="http://schemas.openxmlformats.org/officeDocument/2006/relationships/slide" Target="/ppt/slides/slide3.xml" Id="Rf1b86497260e41c0" /><Relationship Type="http://schemas.openxmlformats.org/officeDocument/2006/relationships/slide" Target="/ppt/slides/slide4.xml" Id="Rcb002ac9c55f4232" /><Relationship Type="http://schemas.openxmlformats.org/officeDocument/2006/relationships/slide" Target="/ppt/slides/slide5.xml" Id="Rb3cac2b8bf8e4a99" /><Relationship Type="http://schemas.openxmlformats.org/officeDocument/2006/relationships/slide" Target="/ppt/slides/slide6.xml" Id="R648329f81cc3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70a799ad64e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bb153e25c4d5f" /><Relationship Type="http://schemas.openxmlformats.org/officeDocument/2006/relationships/theme" Target="/ppt/slideMasters/theme/theme1.xml" Id="Rdde36b8d73fa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bb153e25c4d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c8c0af47942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9db44cd4942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699ca4fd4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09a44e02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e516e1e07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9f64705245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BETONG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Tongane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75 67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www.etnebetong.no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960 399 293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BETONG HOLDING AS</a:t>
            </a:r>
          </a:p>
        </p:txBody>
      </p:sp>
    </p:spTree>
  </p:cSld>
  <p:clrMapOvr>
    <a:masterClrMapping xmlns:a="http://schemas.openxmlformats.org/drawingml/2006/main"/>
  </p:clrMapOvr>
</p:sld>
</file>