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74ba9e355f42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32f490fc1a463d"/>
  </p:sldMasterIdLst>
  <p:sldIdLst>
    <p:sldId xmlns:r="http://schemas.openxmlformats.org/officeDocument/2006/relationships" id="256" r:id="R0bc8c3f156344b5b"/>
    <p:sldId xmlns:r="http://schemas.openxmlformats.org/officeDocument/2006/relationships" id="257" r:id="R064082cb689a4a27"/>
    <p:sldId xmlns:r="http://schemas.openxmlformats.org/officeDocument/2006/relationships" id="258" r:id="R54b7645fa0f54da5"/>
    <p:sldId xmlns:r="http://schemas.openxmlformats.org/officeDocument/2006/relationships" id="259" r:id="R3aaf7ae05bdb47ba"/>
    <p:sldId xmlns:r="http://schemas.openxmlformats.org/officeDocument/2006/relationships" id="260" r:id="R8f9d6fef95214d09"/>
    <p:sldId xmlns:r="http://schemas.openxmlformats.org/officeDocument/2006/relationships" id="261" r:id="R3b249d3e0b954416"/>
    <p:sldId xmlns:r="http://schemas.openxmlformats.org/officeDocument/2006/relationships" id="262" r:id="R7842f1ba0e5d43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32f490fc1a463d" /><Relationship Type="http://schemas.openxmlformats.org/officeDocument/2006/relationships/slide" Target="/ppt/slides/slide1.xml" Id="R0bc8c3f156344b5b" /><Relationship Type="http://schemas.openxmlformats.org/officeDocument/2006/relationships/slide" Target="/ppt/slides/slide2.xml" Id="R064082cb689a4a27" /><Relationship Type="http://schemas.openxmlformats.org/officeDocument/2006/relationships/slide" Target="/ppt/slides/slide3.xml" Id="R54b7645fa0f54da5" /><Relationship Type="http://schemas.openxmlformats.org/officeDocument/2006/relationships/slide" Target="/ppt/slides/slide4.xml" Id="R3aaf7ae05bdb47ba" /><Relationship Type="http://schemas.openxmlformats.org/officeDocument/2006/relationships/slide" Target="/ppt/slides/slide5.xml" Id="R8f9d6fef95214d09" /><Relationship Type="http://schemas.openxmlformats.org/officeDocument/2006/relationships/slide" Target="/ppt/slides/slide6.xml" Id="R3b249d3e0b954416" /><Relationship Type="http://schemas.openxmlformats.org/officeDocument/2006/relationships/slide" Target="/ppt/slides/slide7.xml" Id="R7842f1ba0e5d43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b3c6bfc3be44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a5cada45442dd" /><Relationship Type="http://schemas.openxmlformats.org/officeDocument/2006/relationships/theme" Target="/ppt/slideMasters/theme/theme1.xml" Id="Rfe8ef315266948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aa5cada45442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8e694ef014a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b13cd20e840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dee6dcb5044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1b0dfd3b24f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24e641ff74c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a726fc87d41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4136c02284a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ETNE BETONG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BETONG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ETNE BETONG HOLDING AS ble etablert [år] og holder til i Etne.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BETONG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BETONG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BETONG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1 154 222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20 930 691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23 707 336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BETONG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ANBJØRN GRAVELSÆTER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TORIL MARITA GRAVELSÆTER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BETONG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Tongane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5590 Etne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75 67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www.etnebetong.no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960 399 293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BETONG HOLDING AS</a:t>
            </a:r>
          </a:p>
        </p:txBody>
      </p:sp>
    </p:spTree>
  </p:cSld>
  <p:clrMapOvr>
    <a:masterClrMapping xmlns:a="http://schemas.openxmlformats.org/drawingml/2006/main"/>
  </p:clrMapOvr>
</p:sld>
</file>