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847770108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9d0abd2bf456f"/>
  </p:sldMasterIdLst>
  <p:sldIdLst>
    <p:sldId xmlns:r="http://schemas.openxmlformats.org/officeDocument/2006/relationships" id="256" r:id="Rb749d5b3cc894420"/>
    <p:sldId xmlns:r="http://schemas.openxmlformats.org/officeDocument/2006/relationships" id="257" r:id="R5a7ba9f22d1547e5"/>
    <p:sldId xmlns:r="http://schemas.openxmlformats.org/officeDocument/2006/relationships" id="258" r:id="Rfa50f8d854f24f22"/>
    <p:sldId xmlns:r="http://schemas.openxmlformats.org/officeDocument/2006/relationships" id="259" r:id="R362132b6a9e04ba5"/>
    <p:sldId xmlns:r="http://schemas.openxmlformats.org/officeDocument/2006/relationships" id="260" r:id="R254b3ce676254946"/>
    <p:sldId xmlns:r="http://schemas.openxmlformats.org/officeDocument/2006/relationships" id="261" r:id="R092ec756df714b39"/>
    <p:sldId xmlns:r="http://schemas.openxmlformats.org/officeDocument/2006/relationships" id="262" r:id="Rd6c68b95a5eb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9d0abd2bf456f" /><Relationship Type="http://schemas.openxmlformats.org/officeDocument/2006/relationships/slide" Target="/ppt/slides/slide1.xml" Id="Rb749d5b3cc894420" /><Relationship Type="http://schemas.openxmlformats.org/officeDocument/2006/relationships/slide" Target="/ppt/slides/slide2.xml" Id="R5a7ba9f22d1547e5" /><Relationship Type="http://schemas.openxmlformats.org/officeDocument/2006/relationships/slide" Target="/ppt/slides/slide3.xml" Id="Rfa50f8d854f24f22" /><Relationship Type="http://schemas.openxmlformats.org/officeDocument/2006/relationships/slide" Target="/ppt/slides/slide4.xml" Id="R362132b6a9e04ba5" /><Relationship Type="http://schemas.openxmlformats.org/officeDocument/2006/relationships/slide" Target="/ppt/slides/slide5.xml" Id="R254b3ce676254946" /><Relationship Type="http://schemas.openxmlformats.org/officeDocument/2006/relationships/slide" Target="/ppt/slides/slide6.xml" Id="R092ec756df714b39" /><Relationship Type="http://schemas.openxmlformats.org/officeDocument/2006/relationships/slide" Target="/ppt/slides/slide7.xml" Id="Rd6c68b95a5eb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9a2f375b1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fbd66c1f423e" /><Relationship Type="http://schemas.openxmlformats.org/officeDocument/2006/relationships/theme" Target="/ppt/slideMasters/theme/theme1.xml" Id="R6570daa084e0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afbd66c1f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e8fd4965d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057c1ebac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633d62729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51716f9da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ba05c4b9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b389f7e1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3e2d99418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