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a77e0cee9f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72923770e1465d"/>
  </p:sldMasterIdLst>
  <p:sldIdLst>
    <p:sldId xmlns:r="http://schemas.openxmlformats.org/officeDocument/2006/relationships" id="256" r:id="R1f0cbe7eef224c76"/>
    <p:sldId xmlns:r="http://schemas.openxmlformats.org/officeDocument/2006/relationships" id="257" r:id="Refd2be08904d4698"/>
    <p:sldId xmlns:r="http://schemas.openxmlformats.org/officeDocument/2006/relationships" id="258" r:id="Ra3ed64fbd5974c03"/>
    <p:sldId xmlns:r="http://schemas.openxmlformats.org/officeDocument/2006/relationships" id="259" r:id="Rf07a4a07a80344ab"/>
    <p:sldId xmlns:r="http://schemas.openxmlformats.org/officeDocument/2006/relationships" id="260" r:id="R6966fcf0de6b4c84"/>
    <p:sldId xmlns:r="http://schemas.openxmlformats.org/officeDocument/2006/relationships" id="261" r:id="Rd4b9340c5cb8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2923770e1465d" /><Relationship Type="http://schemas.openxmlformats.org/officeDocument/2006/relationships/slide" Target="/ppt/slides/slide1.xml" Id="R1f0cbe7eef224c76" /><Relationship Type="http://schemas.openxmlformats.org/officeDocument/2006/relationships/slide" Target="/ppt/slides/slide2.xml" Id="Refd2be08904d4698" /><Relationship Type="http://schemas.openxmlformats.org/officeDocument/2006/relationships/slide" Target="/ppt/slides/slide3.xml" Id="Ra3ed64fbd5974c03" /><Relationship Type="http://schemas.openxmlformats.org/officeDocument/2006/relationships/slide" Target="/ppt/slides/slide4.xml" Id="Rf07a4a07a80344ab" /><Relationship Type="http://schemas.openxmlformats.org/officeDocument/2006/relationships/slide" Target="/ppt/slides/slide5.xml" Id="R6966fcf0de6b4c84" /><Relationship Type="http://schemas.openxmlformats.org/officeDocument/2006/relationships/slide" Target="/ppt/slides/slide6.xml" Id="Rd4b9340c5cb8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a7be0cb5c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8b40ff24c43f4" /><Relationship Type="http://schemas.openxmlformats.org/officeDocument/2006/relationships/theme" Target="/ppt/slideMasters/theme/theme1.xml" Id="R7c864e074b6b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8b40ff24c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b914b3ac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6eaf10f7a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58735cc4b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905732ae8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a6a1b908d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3987209a3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43 981 317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58 918 677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960 474 708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