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8325bee734b422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d334afdf5be435d"/>
  </p:sldMasterIdLst>
  <p:sldIdLst>
    <p:sldId xmlns:r="http://schemas.openxmlformats.org/officeDocument/2006/relationships" id="256" r:id="Raf0191c739104c37"/>
    <p:sldId xmlns:r="http://schemas.openxmlformats.org/officeDocument/2006/relationships" id="257" r:id="R3629f9b250b048cc"/>
    <p:sldId xmlns:r="http://schemas.openxmlformats.org/officeDocument/2006/relationships" id="258" r:id="R811823d24c6c462a"/>
    <p:sldId xmlns:r="http://schemas.openxmlformats.org/officeDocument/2006/relationships" id="259" r:id="R991f220388e94f77"/>
    <p:sldId xmlns:r="http://schemas.openxmlformats.org/officeDocument/2006/relationships" id="260" r:id="Rd7eb3f22d4254145"/>
    <p:sldId xmlns:r="http://schemas.openxmlformats.org/officeDocument/2006/relationships" id="261" r:id="Rac81c603f54d458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d334afdf5be435d" /><Relationship Type="http://schemas.openxmlformats.org/officeDocument/2006/relationships/slide" Target="/ppt/slides/slide1.xml" Id="Raf0191c739104c37" /><Relationship Type="http://schemas.openxmlformats.org/officeDocument/2006/relationships/slide" Target="/ppt/slides/slide2.xml" Id="R3629f9b250b048cc" /><Relationship Type="http://schemas.openxmlformats.org/officeDocument/2006/relationships/slide" Target="/ppt/slides/slide3.xml" Id="R811823d24c6c462a" /><Relationship Type="http://schemas.openxmlformats.org/officeDocument/2006/relationships/slide" Target="/ppt/slides/slide4.xml" Id="R991f220388e94f77" /><Relationship Type="http://schemas.openxmlformats.org/officeDocument/2006/relationships/slide" Target="/ppt/slides/slide5.xml" Id="Rd7eb3f22d4254145" /><Relationship Type="http://schemas.openxmlformats.org/officeDocument/2006/relationships/slide" Target="/ppt/slides/slide6.xml" Id="Rac81c603f54d458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9fb45d8991d47c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0f8522dc074602" /><Relationship Type="http://schemas.openxmlformats.org/officeDocument/2006/relationships/theme" Target="/ppt/slideMasters/theme/theme1.xml" Id="Rd3adfe9b0b46440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20f8522dc07460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adfec9c8f0434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7a12c093e4452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9034c7a09f4dc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087641d2e8442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9c35cb4757455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379bd51c0840b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ARCTIC HOTEL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ARCTIC HOTEL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ARCTIC HOTEL EIENDOM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ARCTIC HOTEL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ARCTIC HOTEL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ARCTIC HOTEL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HA-MA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NORTHERN LIGHTS INTERNATIONAL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ARCTIC HOTEL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960 490 908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ARCTIC HOTEL EIENDOM AS</a:t>
            </a:r>
          </a:p>
        </p:txBody>
      </p:sp>
    </p:spTree>
  </p:cSld>
  <p:clrMapOvr>
    <a:masterClrMapping xmlns:a="http://schemas.openxmlformats.org/drawingml/2006/main"/>
  </p:clrMapOvr>
</p:sld>
</file>