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7bf20be59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9a3a2d9444b6c"/>
  </p:sldMasterIdLst>
  <p:sldIdLst>
    <p:sldId xmlns:r="http://schemas.openxmlformats.org/officeDocument/2006/relationships" id="256" r:id="R149d84adb1b84177"/>
    <p:sldId xmlns:r="http://schemas.openxmlformats.org/officeDocument/2006/relationships" id="257" r:id="Re14711f5376a4d61"/>
    <p:sldId xmlns:r="http://schemas.openxmlformats.org/officeDocument/2006/relationships" id="258" r:id="Rbbfa2315db15492d"/>
    <p:sldId xmlns:r="http://schemas.openxmlformats.org/officeDocument/2006/relationships" id="259" r:id="Rb3269f0a882b4abb"/>
    <p:sldId xmlns:r="http://schemas.openxmlformats.org/officeDocument/2006/relationships" id="260" r:id="R530bf87939c242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9a3a2d9444b6c" /><Relationship Type="http://schemas.openxmlformats.org/officeDocument/2006/relationships/slide" Target="/ppt/slides/slide1.xml" Id="R149d84adb1b84177" /><Relationship Type="http://schemas.openxmlformats.org/officeDocument/2006/relationships/slide" Target="/ppt/slides/slide2.xml" Id="Re14711f5376a4d61" /><Relationship Type="http://schemas.openxmlformats.org/officeDocument/2006/relationships/slide" Target="/ppt/slides/slide3.xml" Id="Rbbfa2315db15492d" /><Relationship Type="http://schemas.openxmlformats.org/officeDocument/2006/relationships/slide" Target="/ppt/slides/slide4.xml" Id="Rb3269f0a882b4abb" /><Relationship Type="http://schemas.openxmlformats.org/officeDocument/2006/relationships/slide" Target="/ppt/slides/slide5.xml" Id="R530bf87939c242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fedd54d89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c1fb23133442e" /><Relationship Type="http://schemas.openxmlformats.org/officeDocument/2006/relationships/theme" Target="/ppt/slideMasters/theme/theme1.xml" Id="R729be561bb78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c1fb2313344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849fddbb543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6ba605aae45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b454418fe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6f2e8717c49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b9ff586864a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HERAD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51 94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www.voss.kommune.no/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960 510 542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