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28891210bd4c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07abdd362c4553"/>
  </p:sldMasterIdLst>
  <p:sldIdLst>
    <p:sldId xmlns:r="http://schemas.openxmlformats.org/officeDocument/2006/relationships" id="256" r:id="R219436416f19499a"/>
    <p:sldId xmlns:r="http://schemas.openxmlformats.org/officeDocument/2006/relationships" id="257" r:id="R0acc1926cc2d4356"/>
    <p:sldId xmlns:r="http://schemas.openxmlformats.org/officeDocument/2006/relationships" id="258" r:id="Rf7109ff39c5f41b8"/>
    <p:sldId xmlns:r="http://schemas.openxmlformats.org/officeDocument/2006/relationships" id="259" r:id="R146b0a1e8bf5430e"/>
    <p:sldId xmlns:r="http://schemas.openxmlformats.org/officeDocument/2006/relationships" id="260" r:id="Rf8c00c7119af4915"/>
    <p:sldId xmlns:r="http://schemas.openxmlformats.org/officeDocument/2006/relationships" id="261" r:id="R4ea8aacdd04a4d2e"/>
    <p:sldId xmlns:r="http://schemas.openxmlformats.org/officeDocument/2006/relationships" id="262" r:id="R3b41a9a9f13941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07abdd362c4553" /><Relationship Type="http://schemas.openxmlformats.org/officeDocument/2006/relationships/slide" Target="/ppt/slides/slide1.xml" Id="R219436416f19499a" /><Relationship Type="http://schemas.openxmlformats.org/officeDocument/2006/relationships/slide" Target="/ppt/slides/slide2.xml" Id="R0acc1926cc2d4356" /><Relationship Type="http://schemas.openxmlformats.org/officeDocument/2006/relationships/slide" Target="/ppt/slides/slide3.xml" Id="Rf7109ff39c5f41b8" /><Relationship Type="http://schemas.openxmlformats.org/officeDocument/2006/relationships/slide" Target="/ppt/slides/slide4.xml" Id="R146b0a1e8bf5430e" /><Relationship Type="http://schemas.openxmlformats.org/officeDocument/2006/relationships/slide" Target="/ppt/slides/slide5.xml" Id="Rf8c00c7119af4915" /><Relationship Type="http://schemas.openxmlformats.org/officeDocument/2006/relationships/slide" Target="/ppt/slides/slide6.xml" Id="R4ea8aacdd04a4d2e" /><Relationship Type="http://schemas.openxmlformats.org/officeDocument/2006/relationships/slide" Target="/ppt/slides/slide7.xml" Id="R3b41a9a9f13941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ceab8f370f46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730af8733446bd" /><Relationship Type="http://schemas.openxmlformats.org/officeDocument/2006/relationships/theme" Target="/ppt/slideMasters/theme/theme1.xml" Id="R5313368e38d54d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730af8733446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4ad423c594f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b96c248a348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d9c51a4dc4f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d21b4828e4f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fc5321e42748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1c1cca82ee4c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bf6186514242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TENEKA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TENEKA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TENEKA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TENEKA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TENEKA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TENEKA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−134 449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1 338 207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9 899 441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10 566 372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TENEKA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BERTIN 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TENEKA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Stavdalvegen 552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3729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55 73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960 544 870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TENEKA AS</a:t>
            </a:r>
          </a:p>
        </p:txBody>
      </p:sp>
    </p:spTree>
  </p:cSld>
  <p:clrMapOvr>
    <a:masterClrMapping xmlns:a="http://schemas.openxmlformats.org/drawingml/2006/main"/>
  </p:clrMapOvr>
</p:sld>
</file>