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84d34e1364b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8805dd6b1446c"/>
  </p:sldMasterIdLst>
  <p:sldIdLst>
    <p:sldId xmlns:r="http://schemas.openxmlformats.org/officeDocument/2006/relationships" id="256" r:id="R349c8befedab4695"/>
    <p:sldId xmlns:r="http://schemas.openxmlformats.org/officeDocument/2006/relationships" id="257" r:id="Ra28cec0840b74e12"/>
    <p:sldId xmlns:r="http://schemas.openxmlformats.org/officeDocument/2006/relationships" id="258" r:id="R17facb7dd1944668"/>
    <p:sldId xmlns:r="http://schemas.openxmlformats.org/officeDocument/2006/relationships" id="259" r:id="R4efa3c827d884854"/>
    <p:sldId xmlns:r="http://schemas.openxmlformats.org/officeDocument/2006/relationships" id="260" r:id="R67a8d839462d4948"/>
    <p:sldId xmlns:r="http://schemas.openxmlformats.org/officeDocument/2006/relationships" id="261" r:id="R4a180761b31b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8805dd6b1446c" /><Relationship Type="http://schemas.openxmlformats.org/officeDocument/2006/relationships/slide" Target="/ppt/slides/slide1.xml" Id="R349c8befedab4695" /><Relationship Type="http://schemas.openxmlformats.org/officeDocument/2006/relationships/slide" Target="/ppt/slides/slide2.xml" Id="Ra28cec0840b74e12" /><Relationship Type="http://schemas.openxmlformats.org/officeDocument/2006/relationships/slide" Target="/ppt/slides/slide3.xml" Id="R17facb7dd1944668" /><Relationship Type="http://schemas.openxmlformats.org/officeDocument/2006/relationships/slide" Target="/ppt/slides/slide4.xml" Id="R4efa3c827d884854" /><Relationship Type="http://schemas.openxmlformats.org/officeDocument/2006/relationships/slide" Target="/ppt/slides/slide5.xml" Id="R67a8d839462d4948" /><Relationship Type="http://schemas.openxmlformats.org/officeDocument/2006/relationships/slide" Target="/ppt/slides/slide6.xml" Id="R4a180761b31b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1c63b40b0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2b3c46dc94174" /><Relationship Type="http://schemas.openxmlformats.org/officeDocument/2006/relationships/theme" Target="/ppt/slideMasters/theme/theme1.xml" Id="R1569b2eb550c4b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2b3c46dc941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7783dc48e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39bb3ef86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45e19ffa8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3059c7d41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fa30aa9364e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ccae885074e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ORWAK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ORWAK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ORWAK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ORWAK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ORWAK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ORWAK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SVEIN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ORWAK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960 602 390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ORWAK NORGE AS</a:t>
            </a:r>
          </a:p>
        </p:txBody>
      </p:sp>
    </p:spTree>
  </p:cSld>
  <p:clrMapOvr>
    <a:masterClrMapping xmlns:a="http://schemas.openxmlformats.org/drawingml/2006/main"/>
  </p:clrMapOvr>
</p:sld>
</file>