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07dc223e1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66149b0db74f45"/>
  </p:sldMasterIdLst>
  <p:sldIdLst>
    <p:sldId xmlns:r="http://schemas.openxmlformats.org/officeDocument/2006/relationships" id="256" r:id="R820c9851f2fa4ac8"/>
    <p:sldId xmlns:r="http://schemas.openxmlformats.org/officeDocument/2006/relationships" id="257" r:id="Rcd0c539d0c4144b1"/>
    <p:sldId xmlns:r="http://schemas.openxmlformats.org/officeDocument/2006/relationships" id="258" r:id="Ra5ca93439ddb4369"/>
    <p:sldId xmlns:r="http://schemas.openxmlformats.org/officeDocument/2006/relationships" id="259" r:id="R85f6fe3f6de6478b"/>
    <p:sldId xmlns:r="http://schemas.openxmlformats.org/officeDocument/2006/relationships" id="260" r:id="Raca9d44d60974386"/>
    <p:sldId xmlns:r="http://schemas.openxmlformats.org/officeDocument/2006/relationships" id="261" r:id="Ra8927916ad87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6149b0db74f45" /><Relationship Type="http://schemas.openxmlformats.org/officeDocument/2006/relationships/slide" Target="/ppt/slides/slide1.xml" Id="R820c9851f2fa4ac8" /><Relationship Type="http://schemas.openxmlformats.org/officeDocument/2006/relationships/slide" Target="/ppt/slides/slide2.xml" Id="Rcd0c539d0c4144b1" /><Relationship Type="http://schemas.openxmlformats.org/officeDocument/2006/relationships/slide" Target="/ppt/slides/slide3.xml" Id="Ra5ca93439ddb4369" /><Relationship Type="http://schemas.openxmlformats.org/officeDocument/2006/relationships/slide" Target="/ppt/slides/slide4.xml" Id="R85f6fe3f6de6478b" /><Relationship Type="http://schemas.openxmlformats.org/officeDocument/2006/relationships/slide" Target="/ppt/slides/slide5.xml" Id="Raca9d44d60974386" /><Relationship Type="http://schemas.openxmlformats.org/officeDocument/2006/relationships/slide" Target="/ppt/slides/slide6.xml" Id="Ra8927916ad87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b844d72c0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7fb2922284b49" /><Relationship Type="http://schemas.openxmlformats.org/officeDocument/2006/relationships/theme" Target="/ppt/slideMasters/theme/theme1.xml" Id="Rcc4b2c0d3499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7fb292228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ab1748f80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002217adb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1d806b87b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4c09bd884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d3764c47f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cdc2e5e32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TRIO BILSERVICE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TRIO BILSERVICE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TRIO BILSERVICE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960 607 260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TRIO BILSERVICE AS</a:t>
            </a:r>
          </a:p>
        </p:txBody>
      </p:sp>
    </p:spTree>
  </p:cSld>
  <p:clrMapOvr>
    <a:masterClrMapping xmlns:a="http://schemas.openxmlformats.org/drawingml/2006/main"/>
  </p:clrMapOvr>
</p:sld>
</file>