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6af91fe3184c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9695ea7e854859"/>
  </p:sldMasterIdLst>
  <p:sldIdLst>
    <p:sldId xmlns:r="http://schemas.openxmlformats.org/officeDocument/2006/relationships" id="256" r:id="R63d1574947e2418c"/>
    <p:sldId xmlns:r="http://schemas.openxmlformats.org/officeDocument/2006/relationships" id="257" r:id="Rebe9b128d35a426e"/>
    <p:sldId xmlns:r="http://schemas.openxmlformats.org/officeDocument/2006/relationships" id="258" r:id="Rb25d63454432440c"/>
    <p:sldId xmlns:r="http://schemas.openxmlformats.org/officeDocument/2006/relationships" id="259" r:id="Re801ac0846c348c5"/>
    <p:sldId xmlns:r="http://schemas.openxmlformats.org/officeDocument/2006/relationships" id="260" r:id="R9ffafd8ba4e4496a"/>
    <p:sldId xmlns:r="http://schemas.openxmlformats.org/officeDocument/2006/relationships" id="261" r:id="R7476246019a7416a"/>
    <p:sldId xmlns:r="http://schemas.openxmlformats.org/officeDocument/2006/relationships" id="262" r:id="R3b595c349bf546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9695ea7e854859" /><Relationship Type="http://schemas.openxmlformats.org/officeDocument/2006/relationships/slide" Target="/ppt/slides/slide1.xml" Id="R63d1574947e2418c" /><Relationship Type="http://schemas.openxmlformats.org/officeDocument/2006/relationships/slide" Target="/ppt/slides/slide2.xml" Id="Rebe9b128d35a426e" /><Relationship Type="http://schemas.openxmlformats.org/officeDocument/2006/relationships/slide" Target="/ppt/slides/slide3.xml" Id="Rb25d63454432440c" /><Relationship Type="http://schemas.openxmlformats.org/officeDocument/2006/relationships/slide" Target="/ppt/slides/slide4.xml" Id="Re801ac0846c348c5" /><Relationship Type="http://schemas.openxmlformats.org/officeDocument/2006/relationships/slide" Target="/ppt/slides/slide5.xml" Id="R9ffafd8ba4e4496a" /><Relationship Type="http://schemas.openxmlformats.org/officeDocument/2006/relationships/slide" Target="/ppt/slides/slide6.xml" Id="R7476246019a7416a" /><Relationship Type="http://schemas.openxmlformats.org/officeDocument/2006/relationships/slide" Target="/ppt/slides/slide7.xml" Id="R3b595c349bf546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260bf5ec064c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9ec34c28f4223" /><Relationship Type="http://schemas.openxmlformats.org/officeDocument/2006/relationships/theme" Target="/ppt/slideMasters/theme/theme1.xml" Id="Rfcd1a12800234c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c9ec34c28f42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86b9e706d45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2c5a476194b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11ae1a31643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a1d25a12246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fdcc2777843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31d95fb2e42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94c6541bb4b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FAUSKE MATHUS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FAUSKE MATHUS AS ble etablert [år] og holder til i Ikornnes.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40 908 921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686 933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512 553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2 322 201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7 736 723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Sørestrandvegen 691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6222 Ikornnes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25 27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960 610 113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MATHUS AS</a:t>
            </a:r>
          </a:p>
        </p:txBody>
      </p:sp>
    </p:spTree>
  </p:cSld>
  <p:clrMapOvr>
    <a:masterClrMapping xmlns:a="http://schemas.openxmlformats.org/drawingml/2006/main"/>
  </p:clrMapOvr>
</p:sld>
</file>