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971c5b74c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717f464c84c83"/>
  </p:sldMasterIdLst>
  <p:sldIdLst>
    <p:sldId xmlns:r="http://schemas.openxmlformats.org/officeDocument/2006/relationships" id="256" r:id="R62c096b240c44f88"/>
    <p:sldId xmlns:r="http://schemas.openxmlformats.org/officeDocument/2006/relationships" id="257" r:id="Rc1e2680dc6c248f5"/>
    <p:sldId xmlns:r="http://schemas.openxmlformats.org/officeDocument/2006/relationships" id="258" r:id="Rebd1e4630e2a4744"/>
    <p:sldId xmlns:r="http://schemas.openxmlformats.org/officeDocument/2006/relationships" id="259" r:id="R80f7a1199cc7427e"/>
    <p:sldId xmlns:r="http://schemas.openxmlformats.org/officeDocument/2006/relationships" id="260" r:id="R9ac7bd92ae884b2f"/>
    <p:sldId xmlns:r="http://schemas.openxmlformats.org/officeDocument/2006/relationships" id="261" r:id="R7420cffc6e57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717f464c84c83" /><Relationship Type="http://schemas.openxmlformats.org/officeDocument/2006/relationships/slide" Target="/ppt/slides/slide1.xml" Id="R62c096b240c44f88" /><Relationship Type="http://schemas.openxmlformats.org/officeDocument/2006/relationships/slide" Target="/ppt/slides/slide2.xml" Id="Rc1e2680dc6c248f5" /><Relationship Type="http://schemas.openxmlformats.org/officeDocument/2006/relationships/slide" Target="/ppt/slides/slide3.xml" Id="Rebd1e4630e2a4744" /><Relationship Type="http://schemas.openxmlformats.org/officeDocument/2006/relationships/slide" Target="/ppt/slides/slide4.xml" Id="R80f7a1199cc7427e" /><Relationship Type="http://schemas.openxmlformats.org/officeDocument/2006/relationships/slide" Target="/ppt/slides/slide5.xml" Id="R9ac7bd92ae884b2f" /><Relationship Type="http://schemas.openxmlformats.org/officeDocument/2006/relationships/slide" Target="/ppt/slides/slide6.xml" Id="R7420cffc6e57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5252eb2d1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79fc0331420e" /><Relationship Type="http://schemas.openxmlformats.org/officeDocument/2006/relationships/theme" Target="/ppt/slideMasters/theme/theme1.xml" Id="R633667d4047f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779fc0331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0529d044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9ee3923e6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91e0145b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ef367c98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385326eaf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24de027c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