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6179f3163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b5e8679834c99"/>
  </p:sldMasterIdLst>
  <p:sldIdLst>
    <p:sldId xmlns:r="http://schemas.openxmlformats.org/officeDocument/2006/relationships" id="256" r:id="R9bf00663a634405d"/>
    <p:sldId xmlns:r="http://schemas.openxmlformats.org/officeDocument/2006/relationships" id="257" r:id="R481fe9860af14c24"/>
    <p:sldId xmlns:r="http://schemas.openxmlformats.org/officeDocument/2006/relationships" id="258" r:id="Re6dd88282261459d"/>
    <p:sldId xmlns:r="http://schemas.openxmlformats.org/officeDocument/2006/relationships" id="259" r:id="R70921fa4f2014beb"/>
    <p:sldId xmlns:r="http://schemas.openxmlformats.org/officeDocument/2006/relationships" id="260" r:id="Rf1f96f96c837496c"/>
    <p:sldId xmlns:r="http://schemas.openxmlformats.org/officeDocument/2006/relationships" id="261" r:id="R7ce3c3f5a1aa44af"/>
    <p:sldId xmlns:r="http://schemas.openxmlformats.org/officeDocument/2006/relationships" id="262" r:id="R94e87204ac1c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b5e8679834c99" /><Relationship Type="http://schemas.openxmlformats.org/officeDocument/2006/relationships/slide" Target="/ppt/slides/slide1.xml" Id="R9bf00663a634405d" /><Relationship Type="http://schemas.openxmlformats.org/officeDocument/2006/relationships/slide" Target="/ppt/slides/slide2.xml" Id="R481fe9860af14c24" /><Relationship Type="http://schemas.openxmlformats.org/officeDocument/2006/relationships/slide" Target="/ppt/slides/slide3.xml" Id="Re6dd88282261459d" /><Relationship Type="http://schemas.openxmlformats.org/officeDocument/2006/relationships/slide" Target="/ppt/slides/slide4.xml" Id="R70921fa4f2014beb" /><Relationship Type="http://schemas.openxmlformats.org/officeDocument/2006/relationships/slide" Target="/ppt/slides/slide5.xml" Id="Rf1f96f96c837496c" /><Relationship Type="http://schemas.openxmlformats.org/officeDocument/2006/relationships/slide" Target="/ppt/slides/slide6.xml" Id="R7ce3c3f5a1aa44af" /><Relationship Type="http://schemas.openxmlformats.org/officeDocument/2006/relationships/slide" Target="/ppt/slides/slide7.xml" Id="R94e87204ac1c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88f9d3e1e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161129ba4335" /><Relationship Type="http://schemas.openxmlformats.org/officeDocument/2006/relationships/theme" Target="/ppt/slideMasters/theme/theme1.xml" Id="R435c883e12f5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b161129ba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a0c8cbacc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701ab88c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3dad302a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07beb0e36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5702cea8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dae821097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6d7a1b67d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