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2f3653febf47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f53d6784f94135"/>
  </p:sldMasterIdLst>
  <p:sldIdLst>
    <p:sldId xmlns:r="http://schemas.openxmlformats.org/officeDocument/2006/relationships" id="256" r:id="Rcecd007fa4e04c93"/>
    <p:sldId xmlns:r="http://schemas.openxmlformats.org/officeDocument/2006/relationships" id="257" r:id="Rc1364db55c674d34"/>
    <p:sldId xmlns:r="http://schemas.openxmlformats.org/officeDocument/2006/relationships" id="258" r:id="R902aa87df1e44b36"/>
    <p:sldId xmlns:r="http://schemas.openxmlformats.org/officeDocument/2006/relationships" id="259" r:id="R194d5ad79e33402d"/>
    <p:sldId xmlns:r="http://schemas.openxmlformats.org/officeDocument/2006/relationships" id="260" r:id="R4583977f202844d2"/>
    <p:sldId xmlns:r="http://schemas.openxmlformats.org/officeDocument/2006/relationships" id="261" r:id="Raf43877d064141dd"/>
    <p:sldId xmlns:r="http://schemas.openxmlformats.org/officeDocument/2006/relationships" id="262" r:id="R7116b8d6a0674c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f53d6784f94135" /><Relationship Type="http://schemas.openxmlformats.org/officeDocument/2006/relationships/slide" Target="/ppt/slides/slide1.xml" Id="Rcecd007fa4e04c93" /><Relationship Type="http://schemas.openxmlformats.org/officeDocument/2006/relationships/slide" Target="/ppt/slides/slide2.xml" Id="Rc1364db55c674d34" /><Relationship Type="http://schemas.openxmlformats.org/officeDocument/2006/relationships/slide" Target="/ppt/slides/slide3.xml" Id="R902aa87df1e44b36" /><Relationship Type="http://schemas.openxmlformats.org/officeDocument/2006/relationships/slide" Target="/ppt/slides/slide4.xml" Id="R194d5ad79e33402d" /><Relationship Type="http://schemas.openxmlformats.org/officeDocument/2006/relationships/slide" Target="/ppt/slides/slide5.xml" Id="R4583977f202844d2" /><Relationship Type="http://schemas.openxmlformats.org/officeDocument/2006/relationships/slide" Target="/ppt/slides/slide6.xml" Id="Raf43877d064141dd" /><Relationship Type="http://schemas.openxmlformats.org/officeDocument/2006/relationships/slide" Target="/ppt/slides/slide7.xml" Id="R7116b8d6a0674c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f136341e3744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94f6056044efb" /><Relationship Type="http://schemas.openxmlformats.org/officeDocument/2006/relationships/theme" Target="/ppt/slideMasters/theme/theme1.xml" Id="Ra9c2ec7e370f46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594f6056044e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4dc5f997e4b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40727213547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297d7b5434b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00ab94d2d447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5e8cc21cb48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e9c631215c42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f24daf89e4f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HIS INVEST AS ble etablert [år] og holder til i His.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365 731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2 201 952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2 203 766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MATHIASSEN ANDERS ÅSMUND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Engeneveien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4817 His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960 658 949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