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87fa838a3e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f5b66059344e2a"/>
  </p:sldMasterIdLst>
  <p:sldIdLst>
    <p:sldId xmlns:r="http://schemas.openxmlformats.org/officeDocument/2006/relationships" id="256" r:id="Rf7dfd069bde947ac"/>
    <p:sldId xmlns:r="http://schemas.openxmlformats.org/officeDocument/2006/relationships" id="257" r:id="Rcab2f050416946ce"/>
    <p:sldId xmlns:r="http://schemas.openxmlformats.org/officeDocument/2006/relationships" id="258" r:id="R5b0ccb89f4184d0c"/>
    <p:sldId xmlns:r="http://schemas.openxmlformats.org/officeDocument/2006/relationships" id="259" r:id="R0150e2b1c2d54797"/>
    <p:sldId xmlns:r="http://schemas.openxmlformats.org/officeDocument/2006/relationships" id="260" r:id="R2322f1ce39854592"/>
    <p:sldId xmlns:r="http://schemas.openxmlformats.org/officeDocument/2006/relationships" id="261" r:id="R2539e82331d94905"/>
    <p:sldId xmlns:r="http://schemas.openxmlformats.org/officeDocument/2006/relationships" id="262" r:id="R8fbc09df620345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5b66059344e2a" /><Relationship Type="http://schemas.openxmlformats.org/officeDocument/2006/relationships/slide" Target="/ppt/slides/slide1.xml" Id="Rf7dfd069bde947ac" /><Relationship Type="http://schemas.openxmlformats.org/officeDocument/2006/relationships/slide" Target="/ppt/slides/slide2.xml" Id="Rcab2f050416946ce" /><Relationship Type="http://schemas.openxmlformats.org/officeDocument/2006/relationships/slide" Target="/ppt/slides/slide3.xml" Id="R5b0ccb89f4184d0c" /><Relationship Type="http://schemas.openxmlformats.org/officeDocument/2006/relationships/slide" Target="/ppt/slides/slide4.xml" Id="R0150e2b1c2d54797" /><Relationship Type="http://schemas.openxmlformats.org/officeDocument/2006/relationships/slide" Target="/ppt/slides/slide5.xml" Id="R2322f1ce39854592" /><Relationship Type="http://schemas.openxmlformats.org/officeDocument/2006/relationships/slide" Target="/ppt/slides/slide6.xml" Id="R2539e82331d94905" /><Relationship Type="http://schemas.openxmlformats.org/officeDocument/2006/relationships/slide" Target="/ppt/slides/slide7.xml" Id="R8fbc09df620345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b05a5da1e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90394233348de" /><Relationship Type="http://schemas.openxmlformats.org/officeDocument/2006/relationships/theme" Target="/ppt/slideMasters/theme/theme1.xml" Id="Rfedde3d0c31542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890394233348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273a0e703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09d167c6d4a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d8cb69293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f81b45da544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6be81b9414b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63662ff2941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7100bd7bd43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HIS INVEST AS ble etablert [år] og holder til i His.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2 203 766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ÅSMUND MATHIASSEN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Engeneveien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4817 His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960 658 949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HIS INVEST AS</a:t>
            </a:r>
          </a:p>
        </p:txBody>
      </p:sp>
    </p:spTree>
  </p:cSld>
  <p:clrMapOvr>
    <a:masterClrMapping xmlns:a="http://schemas.openxmlformats.org/drawingml/2006/main"/>
  </p:clrMapOvr>
</p:sld>
</file>