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4b95d2201aa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b7d65df2de4ed2"/>
  </p:sldMasterIdLst>
  <p:sldIdLst>
    <p:sldId xmlns:r="http://schemas.openxmlformats.org/officeDocument/2006/relationships" id="256" r:id="Rb2cfd22354cf42d8"/>
    <p:sldId xmlns:r="http://schemas.openxmlformats.org/officeDocument/2006/relationships" id="257" r:id="Rc7920599048a418c"/>
    <p:sldId xmlns:r="http://schemas.openxmlformats.org/officeDocument/2006/relationships" id="258" r:id="Rf88a75e1cedd44f1"/>
    <p:sldId xmlns:r="http://schemas.openxmlformats.org/officeDocument/2006/relationships" id="259" r:id="Rac1f5c676a124a80"/>
    <p:sldId xmlns:r="http://schemas.openxmlformats.org/officeDocument/2006/relationships" id="260" r:id="R0410c2406c9e47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7d65df2de4ed2" /><Relationship Type="http://schemas.openxmlformats.org/officeDocument/2006/relationships/slide" Target="/ppt/slides/slide1.xml" Id="Rb2cfd22354cf42d8" /><Relationship Type="http://schemas.openxmlformats.org/officeDocument/2006/relationships/slide" Target="/ppt/slides/slide2.xml" Id="Rc7920599048a418c" /><Relationship Type="http://schemas.openxmlformats.org/officeDocument/2006/relationships/slide" Target="/ppt/slides/slide3.xml" Id="Rf88a75e1cedd44f1" /><Relationship Type="http://schemas.openxmlformats.org/officeDocument/2006/relationships/slide" Target="/ppt/slides/slide4.xml" Id="Rac1f5c676a124a80" /><Relationship Type="http://schemas.openxmlformats.org/officeDocument/2006/relationships/slide" Target="/ppt/slides/slide5.xml" Id="R0410c2406c9e47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e60bc78f64f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0f742213b493c" /><Relationship Type="http://schemas.openxmlformats.org/officeDocument/2006/relationships/theme" Target="/ppt/slideMasters/theme/theme1.xml" Id="R43c8b5abbd4342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b0f742213b49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bbebf03e745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4ef75aa4f45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1eb8ce1251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be522ad5845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a94a135894f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UNI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UNI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B7 Kontorsenter AS, 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21 09 56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uni@stiftelsen-uni.no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www.stiftelsen-uni.no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960 690 249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UNI</a:t>
            </a:r>
          </a:p>
        </p:txBody>
      </p:sp>
    </p:spTree>
  </p:cSld>
  <p:clrMapOvr>
    <a:masterClrMapping xmlns:a="http://schemas.openxmlformats.org/drawingml/2006/main"/>
  </p:clrMapOvr>
</p:sld>
</file>