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6dce7a0ad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30b3917754870"/>
  </p:sldMasterIdLst>
  <p:sldIdLst>
    <p:sldId xmlns:r="http://schemas.openxmlformats.org/officeDocument/2006/relationships" id="256" r:id="Rb0249cc9fa924fab"/>
    <p:sldId xmlns:r="http://schemas.openxmlformats.org/officeDocument/2006/relationships" id="257" r:id="R097a75be2d8843c9"/>
    <p:sldId xmlns:r="http://schemas.openxmlformats.org/officeDocument/2006/relationships" id="258" r:id="Reac732608f924c8e"/>
    <p:sldId xmlns:r="http://schemas.openxmlformats.org/officeDocument/2006/relationships" id="259" r:id="R461902075927401a"/>
    <p:sldId xmlns:r="http://schemas.openxmlformats.org/officeDocument/2006/relationships" id="260" r:id="Rfe2d42b4db3149c0"/>
    <p:sldId xmlns:r="http://schemas.openxmlformats.org/officeDocument/2006/relationships" id="261" r:id="R1646a3e86c00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30b3917754870" /><Relationship Type="http://schemas.openxmlformats.org/officeDocument/2006/relationships/slide" Target="/ppt/slides/slide1.xml" Id="Rb0249cc9fa924fab" /><Relationship Type="http://schemas.openxmlformats.org/officeDocument/2006/relationships/slide" Target="/ppt/slides/slide2.xml" Id="R097a75be2d8843c9" /><Relationship Type="http://schemas.openxmlformats.org/officeDocument/2006/relationships/slide" Target="/ppt/slides/slide3.xml" Id="Reac732608f924c8e" /><Relationship Type="http://schemas.openxmlformats.org/officeDocument/2006/relationships/slide" Target="/ppt/slides/slide4.xml" Id="R461902075927401a" /><Relationship Type="http://schemas.openxmlformats.org/officeDocument/2006/relationships/slide" Target="/ppt/slides/slide5.xml" Id="Rfe2d42b4db3149c0" /><Relationship Type="http://schemas.openxmlformats.org/officeDocument/2006/relationships/slide" Target="/ppt/slides/slide6.xml" Id="R1646a3e86c00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8d1534752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2a09ae7542d9" /><Relationship Type="http://schemas.openxmlformats.org/officeDocument/2006/relationships/theme" Target="/ppt/slideMasters/theme/theme1.xml" Id="Re7c32e50f8ce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82a09ae75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5aa1f68a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d1dc4c10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1d9afbd3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f9502231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0d0134d2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ee865fda5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SORRISNIVA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Sorrisniva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960 704 460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SORRISNIVA AS</a:t>
            </a:r>
          </a:p>
        </p:txBody>
      </p:sp>
    </p:spTree>
  </p:cSld>
  <p:clrMapOvr>
    <a:masterClrMapping xmlns:a="http://schemas.openxmlformats.org/drawingml/2006/main"/>
  </p:clrMapOvr>
</p:sld>
</file>